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6" r:id="rId4"/>
    <p:sldId id="258" r:id="rId5"/>
    <p:sldId id="268" r:id="rId6"/>
    <p:sldId id="267" r:id="rId7"/>
    <p:sldId id="259" r:id="rId8"/>
    <p:sldId id="261" r:id="rId9"/>
    <p:sldId id="262" r:id="rId10"/>
    <p:sldId id="263" r:id="rId11"/>
    <p:sldId id="265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35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3145C168-5524-4624-99B1-AA7ABB9605BC}" type="datetimeFigureOut">
              <a:rPr lang="ru-RU" smtClean="0"/>
              <a:t>10.05.2023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F650015-9D41-44AA-8D82-656DF58F1014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4980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5C168-5524-4624-99B1-AA7ABB9605BC}" type="datetimeFigureOut">
              <a:rPr lang="ru-RU" smtClean="0"/>
              <a:t>10.05.2023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50015-9D41-44AA-8D82-656DF58F10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40528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5C168-5524-4624-99B1-AA7ABB9605BC}" type="datetimeFigureOut">
              <a:rPr lang="ru-RU" smtClean="0"/>
              <a:t>10.05.2023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50015-9D41-44AA-8D82-656DF58F1014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48490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5C168-5524-4624-99B1-AA7ABB9605BC}" type="datetimeFigureOut">
              <a:rPr lang="ru-RU" smtClean="0"/>
              <a:t>10.05.2023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50015-9D41-44AA-8D82-656DF58F1014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36400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5C168-5524-4624-99B1-AA7ABB9605BC}" type="datetimeFigureOut">
              <a:rPr lang="ru-RU" smtClean="0"/>
              <a:t>10.05.2023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50015-9D41-44AA-8D82-656DF58F10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44137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5C168-5524-4624-99B1-AA7ABB9605BC}" type="datetimeFigureOut">
              <a:rPr lang="ru-RU" smtClean="0"/>
              <a:t>10.05.2023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50015-9D41-44AA-8D82-656DF58F1014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2798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5C168-5524-4624-99B1-AA7ABB9605BC}" type="datetimeFigureOut">
              <a:rPr lang="ru-RU" smtClean="0"/>
              <a:t>10.05.2023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50015-9D41-44AA-8D82-656DF58F1014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52642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5C168-5524-4624-99B1-AA7ABB9605BC}" type="datetimeFigureOut">
              <a:rPr lang="ru-RU" smtClean="0"/>
              <a:t>10.05.2023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50015-9D41-44AA-8D82-656DF58F1014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20826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5C168-5524-4624-99B1-AA7ABB9605BC}" type="datetimeFigureOut">
              <a:rPr lang="ru-RU" smtClean="0"/>
              <a:t>10.05.2023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50015-9D41-44AA-8D82-656DF58F1014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2654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5C168-5524-4624-99B1-AA7ABB9605BC}" type="datetimeFigureOut">
              <a:rPr lang="ru-RU" smtClean="0"/>
              <a:t>10.05.2023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50015-9D41-44AA-8D82-656DF58F10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4133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5C168-5524-4624-99B1-AA7ABB9605BC}" type="datetimeFigureOut">
              <a:rPr lang="ru-RU" smtClean="0"/>
              <a:t>10.05.2023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50015-9D41-44AA-8D82-656DF58F1014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72009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5C168-5524-4624-99B1-AA7ABB9605BC}" type="datetimeFigureOut">
              <a:rPr lang="ru-RU" smtClean="0"/>
              <a:t>10.05.2023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50015-9D41-44AA-8D82-656DF58F10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11427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5C168-5524-4624-99B1-AA7ABB9605BC}" type="datetimeFigureOut">
              <a:rPr lang="ru-RU" smtClean="0"/>
              <a:t>10.05.2023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50015-9D41-44AA-8D82-656DF58F1014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5450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5C168-5524-4624-99B1-AA7ABB9605BC}" type="datetimeFigureOut">
              <a:rPr lang="ru-RU" smtClean="0"/>
              <a:t>10.05.2023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50015-9D41-44AA-8D82-656DF58F1014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70346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5C168-5524-4624-99B1-AA7ABB9605BC}" type="datetimeFigureOut">
              <a:rPr lang="ru-RU" smtClean="0"/>
              <a:t>10.05.2023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50015-9D41-44AA-8D82-656DF58F10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3436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5C168-5524-4624-99B1-AA7ABB9605BC}" type="datetimeFigureOut">
              <a:rPr lang="ru-RU" smtClean="0"/>
              <a:t>10.05.2023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50015-9D41-44AA-8D82-656DF58F1014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88450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5C168-5524-4624-99B1-AA7ABB9605BC}" type="datetimeFigureOut">
              <a:rPr lang="ru-RU" smtClean="0"/>
              <a:t>10.05.2023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50015-9D41-44AA-8D82-656DF58F10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2023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145C168-5524-4624-99B1-AA7ABB9605BC}" type="datetimeFigureOut">
              <a:rPr lang="ru-RU" smtClean="0"/>
              <a:t>10.05.2023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F650015-9D41-44AA-8D82-656DF58F10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4419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9B996C-F947-4CEB-B8B6-54C256F205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9" y="3994485"/>
            <a:ext cx="9144000" cy="830137"/>
          </a:xfrm>
        </p:spPr>
        <p:txBody>
          <a:bodyPr>
            <a:normAutofit fontScale="90000"/>
          </a:bodyPr>
          <a:lstStyle/>
          <a:p>
            <a:r>
              <a:rPr lang="ru-RU" dirty="0"/>
              <a:t>Презентация к уроку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русского </a:t>
            </a:r>
            <a:r>
              <a:rPr lang="ru-RU" dirty="0"/>
              <a:t>языка в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коррекционном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/>
              <a:t>классе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1DE309C-BF15-48BF-AFC2-85F8091C59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68019" y="4669506"/>
            <a:ext cx="4692713" cy="1212643"/>
          </a:xfrm>
        </p:spPr>
        <p:txBody>
          <a:bodyPr>
            <a:normAutofit/>
          </a:bodyPr>
          <a:lstStyle/>
          <a:p>
            <a:r>
              <a:rPr lang="ru-RU" sz="1800" b="1" dirty="0" err="1"/>
              <a:t>Ближнепесоченская</a:t>
            </a:r>
            <a:r>
              <a:rPr lang="ru-RU" sz="1800" b="1" dirty="0"/>
              <a:t> ОШ №1 </a:t>
            </a:r>
          </a:p>
          <a:p>
            <a:r>
              <a:rPr lang="ru-RU" sz="1800" b="1" dirty="0"/>
              <a:t>Учитель: Шибанова Елена Михайловна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1AA570A-6403-4667-8CA9-1AF2909E463E}"/>
              </a:ext>
            </a:extLst>
          </p:cNvPr>
          <p:cNvSpPr txBox="1"/>
          <p:nvPr/>
        </p:nvSpPr>
        <p:spPr>
          <a:xfrm>
            <a:off x="5168019" y="6364586"/>
            <a:ext cx="18559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2023 год</a:t>
            </a:r>
          </a:p>
        </p:txBody>
      </p:sp>
    </p:spTree>
    <p:extLst>
      <p:ext uri="{BB962C8B-B14F-4D97-AF65-F5344CB8AC3E}">
        <p14:creationId xmlns:p14="http://schemas.microsoft.com/office/powerpoint/2010/main" val="3147494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E5A12906-6EA4-409C-B7E2-D49595763DA9}"/>
              </a:ext>
            </a:extLst>
          </p:cNvPr>
          <p:cNvCxnSpPr/>
          <p:nvPr/>
        </p:nvCxnSpPr>
        <p:spPr>
          <a:xfrm>
            <a:off x="1855961" y="2897109"/>
            <a:ext cx="2118511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1BA490C2-45C3-4728-B308-34E133D453B1}"/>
              </a:ext>
            </a:extLst>
          </p:cNvPr>
          <p:cNvCxnSpPr/>
          <p:nvPr/>
        </p:nvCxnSpPr>
        <p:spPr>
          <a:xfrm>
            <a:off x="5036744" y="2897109"/>
            <a:ext cx="2118511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6F33A34E-1217-4A72-8BA5-D07DFE5E6242}"/>
              </a:ext>
            </a:extLst>
          </p:cNvPr>
          <p:cNvCxnSpPr/>
          <p:nvPr/>
        </p:nvCxnSpPr>
        <p:spPr>
          <a:xfrm>
            <a:off x="8036460" y="2897109"/>
            <a:ext cx="2118511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EBA50E02-05C2-429D-AC6F-5BFC4008D98C}"/>
              </a:ext>
            </a:extLst>
          </p:cNvPr>
          <p:cNvSpPr txBox="1"/>
          <p:nvPr/>
        </p:nvSpPr>
        <p:spPr>
          <a:xfrm>
            <a:off x="10719303" y="1720158"/>
            <a:ext cx="12493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929139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E5A12906-6EA4-409C-B7E2-D49595763DA9}"/>
              </a:ext>
            </a:extLst>
          </p:cNvPr>
          <p:cNvCxnSpPr/>
          <p:nvPr/>
        </p:nvCxnSpPr>
        <p:spPr>
          <a:xfrm>
            <a:off x="1855961" y="2897109"/>
            <a:ext cx="2118511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1BA490C2-45C3-4728-B308-34E133D453B1}"/>
              </a:ext>
            </a:extLst>
          </p:cNvPr>
          <p:cNvCxnSpPr/>
          <p:nvPr/>
        </p:nvCxnSpPr>
        <p:spPr>
          <a:xfrm>
            <a:off x="5036744" y="2897109"/>
            <a:ext cx="2118511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6F33A34E-1217-4A72-8BA5-D07DFE5E6242}"/>
              </a:ext>
            </a:extLst>
          </p:cNvPr>
          <p:cNvCxnSpPr/>
          <p:nvPr/>
        </p:nvCxnSpPr>
        <p:spPr>
          <a:xfrm>
            <a:off x="8036460" y="2897109"/>
            <a:ext cx="2118511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EBA50E02-05C2-429D-AC6F-5BFC4008D98C}"/>
              </a:ext>
            </a:extLst>
          </p:cNvPr>
          <p:cNvSpPr txBox="1"/>
          <p:nvPr/>
        </p:nvSpPr>
        <p:spPr>
          <a:xfrm>
            <a:off x="10719303" y="1720158"/>
            <a:ext cx="12493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22333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8B8DDA7E-2DF5-488A-904F-3BC22ECBB5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i="1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11 мая</a:t>
            </a:r>
            <a:br>
              <a:rPr lang="ru-RU" i="1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</a:br>
            <a:r>
              <a:rPr lang="ru-RU" i="1" dirty="0"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Классная работа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5F4F10A-59E9-4985-8F60-6496615054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3705" y="2523970"/>
            <a:ext cx="4584590" cy="3544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093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: фигура 4">
            <a:extLst>
              <a:ext uri="{FF2B5EF4-FFF2-40B4-BE49-F238E27FC236}">
                <a16:creationId xmlns:a16="http://schemas.microsoft.com/office/drawing/2014/main" id="{D2A660BE-85BB-4E2D-83B1-1B159ACE3D3D}"/>
              </a:ext>
            </a:extLst>
          </p:cNvPr>
          <p:cNvSpPr/>
          <p:nvPr/>
        </p:nvSpPr>
        <p:spPr>
          <a:xfrm>
            <a:off x="6853108" y="1820034"/>
            <a:ext cx="1549187" cy="3217738"/>
          </a:xfrm>
          <a:custGeom>
            <a:avLst/>
            <a:gdLst>
              <a:gd name="connsiteX0" fmla="*/ 1549187 w 1549187"/>
              <a:gd name="connsiteY0" fmla="*/ 0 h 3217738"/>
              <a:gd name="connsiteX1" fmla="*/ 1044 w 1549187"/>
              <a:gd name="connsiteY1" fmla="*/ 3032911 h 3217738"/>
              <a:gd name="connsiteX2" fmla="*/ 1359064 w 1549187"/>
              <a:gd name="connsiteY2" fmla="*/ 2625505 h 3217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49187" h="3217738">
                <a:moveTo>
                  <a:pt x="1549187" y="0"/>
                </a:moveTo>
                <a:cubicBezTo>
                  <a:pt x="790959" y="1297663"/>
                  <a:pt x="32731" y="2595327"/>
                  <a:pt x="1044" y="3032911"/>
                </a:cubicBezTo>
                <a:cubicBezTo>
                  <a:pt x="-30643" y="3470495"/>
                  <a:pt x="664210" y="3048000"/>
                  <a:pt x="1359064" y="2625505"/>
                </a:cubicBezTo>
              </a:path>
            </a:pathLst>
          </a:cu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79FB809-7E10-4B94-A9D4-401BFB8A53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2044" y="1523549"/>
            <a:ext cx="3337564" cy="4057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291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9B97DD0-0769-4773-883B-428124BAA4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057" y="1733013"/>
            <a:ext cx="2484233" cy="283846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CECA7AB-9945-4B56-8853-0D4A49D942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3493" y="1733013"/>
            <a:ext cx="2485013" cy="283846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ECC6306-DC92-4864-A564-2CB2F67C47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08833" y="1733014"/>
            <a:ext cx="2488110" cy="2838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776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147" y="634919"/>
            <a:ext cx="10515600" cy="55974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11694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тихи для самых маленьких А. Барто. Развивающий мультик _ Poems by A. Barto. Наше_всё!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57201" y="507582"/>
            <a:ext cx="11213432" cy="5845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877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0441516-97B1-424A-BC4D-7045BF865D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6815" y="1129349"/>
            <a:ext cx="6721802" cy="429958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DB6A65D-5042-4B56-919A-95D0D05B2748}"/>
              </a:ext>
            </a:extLst>
          </p:cNvPr>
          <p:cNvSpPr txBox="1"/>
          <p:nvPr/>
        </p:nvSpPr>
        <p:spPr>
          <a:xfrm>
            <a:off x="2735099" y="5558827"/>
            <a:ext cx="67218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/>
              <a:t>В . Р . БЕЙ </a:t>
            </a:r>
          </a:p>
        </p:txBody>
      </p:sp>
    </p:spTree>
    <p:extLst>
      <p:ext uri="{BB962C8B-B14F-4D97-AF65-F5344CB8AC3E}">
        <p14:creationId xmlns:p14="http://schemas.microsoft.com/office/powerpoint/2010/main" val="4016048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0441516-97B1-424A-BC4D-7045BF865D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6815" y="972938"/>
            <a:ext cx="6721802" cy="429958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DB6A65D-5042-4B56-919A-95D0D05B2748}"/>
              </a:ext>
            </a:extLst>
          </p:cNvPr>
          <p:cNvSpPr txBox="1"/>
          <p:nvPr/>
        </p:nvSpPr>
        <p:spPr>
          <a:xfrm>
            <a:off x="2735099" y="5558827"/>
            <a:ext cx="67218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/>
              <a:t>ВОРОБЕЙ </a:t>
            </a:r>
          </a:p>
        </p:txBody>
      </p:sp>
    </p:spTree>
    <p:extLst>
      <p:ext uri="{BB962C8B-B14F-4D97-AF65-F5344CB8AC3E}">
        <p14:creationId xmlns:p14="http://schemas.microsoft.com/office/powerpoint/2010/main" val="1891071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8C06F438-70CC-4C56-B3F7-735BB6A56C54}"/>
              </a:ext>
            </a:extLst>
          </p:cNvPr>
          <p:cNvCxnSpPr/>
          <p:nvPr/>
        </p:nvCxnSpPr>
        <p:spPr>
          <a:xfrm>
            <a:off x="2471596" y="2897109"/>
            <a:ext cx="2118511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EB79BB63-D55A-408E-9C44-8C7CE7EB0A31}"/>
              </a:ext>
            </a:extLst>
          </p:cNvPr>
          <p:cNvCxnSpPr/>
          <p:nvPr/>
        </p:nvCxnSpPr>
        <p:spPr>
          <a:xfrm>
            <a:off x="6272542" y="2897109"/>
            <a:ext cx="2118511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BD584645-50A4-4A79-A502-8FB53348826B}"/>
              </a:ext>
            </a:extLst>
          </p:cNvPr>
          <p:cNvCxnSpPr/>
          <p:nvPr/>
        </p:nvCxnSpPr>
        <p:spPr>
          <a:xfrm>
            <a:off x="6272542" y="3221525"/>
            <a:ext cx="2118511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3859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48</TotalTime>
  <Words>24</Words>
  <Application>Microsoft Office PowerPoint</Application>
  <PresentationFormat>Широкоэкранный</PresentationFormat>
  <Paragraphs>9</Paragraphs>
  <Slides>11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Malgun Gothic Semilight</vt:lpstr>
      <vt:lpstr>Arial</vt:lpstr>
      <vt:lpstr>Garamond</vt:lpstr>
      <vt:lpstr>Натуральные материалы</vt:lpstr>
      <vt:lpstr>Презентация к уроку  русского языка в  коррекционном  классе</vt:lpstr>
      <vt:lpstr>11 мая Классная работа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к уроку русского языка в коррекционном классе</dc:title>
  <dc:creator>gftta2016@gmail.com</dc:creator>
  <cp:lastModifiedBy>Пользователь Windows</cp:lastModifiedBy>
  <cp:revision>6</cp:revision>
  <dcterms:created xsi:type="dcterms:W3CDTF">2023-04-03T14:34:44Z</dcterms:created>
  <dcterms:modified xsi:type="dcterms:W3CDTF">2023-05-10T14:25:53Z</dcterms:modified>
</cp:coreProperties>
</file>