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82" r:id="rId2"/>
    <p:sldId id="283" r:id="rId3"/>
    <p:sldId id="284" r:id="rId4"/>
    <p:sldId id="285" r:id="rId5"/>
    <p:sldId id="286" r:id="rId6"/>
    <p:sldId id="287" r:id="rId7"/>
    <p:sldId id="288" r:id="rId8"/>
  </p:sldIdLst>
  <p:sldSz cx="12192000" cy="6858000"/>
  <p:notesSz cx="6858000" cy="12192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/>
        <a:schemeClr val="dk1"/>
      </a:tcTxStyle>
      <a:tcStyle>
        <a:tcBdr>
          <a:left>
            <a:ln w="12700">
              <a:solidFill>
                <a:schemeClr val="lt1"/>
              </a:solidFill>
              <a:prstDash val="solid"/>
            </a:ln>
          </a:left>
          <a:right>
            <a:ln w="12700">
              <a:solidFill>
                <a:schemeClr val="lt1"/>
              </a:solidFill>
              <a:prstDash val="solid"/>
            </a:ln>
          </a:right>
          <a:top>
            <a:ln w="12700">
              <a:solidFill>
                <a:schemeClr val="lt1"/>
              </a:solidFill>
              <a:prstDash val="solid"/>
            </a:ln>
          </a:top>
          <a:bottom>
            <a:ln w="12700">
              <a:solidFill>
                <a:schemeClr val="lt1"/>
              </a:solidFill>
              <a:prstDash val="solid"/>
            </a:ln>
          </a:bottom>
          <a:insideH>
            <a:ln w="12700">
              <a:solidFill>
                <a:schemeClr val="lt1"/>
              </a:solidFill>
              <a:prstDash val="solid"/>
            </a:ln>
          </a:insideH>
          <a:insideV>
            <a:ln w="12700">
              <a:solidFill>
                <a:schemeClr val="lt1"/>
              </a:solidFill>
              <a:prstDash val="solid"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/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/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/>
        <a:schemeClr val="lt1"/>
      </a:tcTxStyle>
      <a:tcStyle>
        <a:tcBdr>
          <a:top>
            <a:ln w="38100">
              <a:solidFill>
                <a:schemeClr val="lt1"/>
              </a:solidFill>
              <a:prstDash val="solid"/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/>
        <a:schemeClr val="lt1"/>
      </a:tcTxStyle>
      <a:tcStyle>
        <a:tcBdr>
          <a:bottom>
            <a:ln w="38100">
              <a:solidFill>
                <a:schemeClr val="lt1"/>
              </a:solidFill>
              <a:prstDash val="solid"/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3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609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609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18B2FE-3AD8-4062-8654-A939E18389DC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-635000" y="914400"/>
            <a:ext cx="8128000" cy="4572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5791200"/>
            <a:ext cx="5486400" cy="54864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1580813"/>
            <a:ext cx="2971800" cy="609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11580813"/>
            <a:ext cx="2971800" cy="609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408A64-F136-4D86-96FE-EC6B34560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314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27013" y="1524000"/>
            <a:ext cx="7312026" cy="4113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2:notes"/>
          <p:cNvSpPr txBox="1">
            <a:spLocks noGrp="1"/>
          </p:cNvSpPr>
          <p:nvPr>
            <p:ph type="body" idx="1"/>
          </p:nvPr>
        </p:nvSpPr>
        <p:spPr>
          <a:xfrm>
            <a:off x="685801" y="5867401"/>
            <a:ext cx="54864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124" tIns="52048" rIns="104124" bIns="52048" anchor="t" anchorCtr="0">
            <a:noAutofit/>
          </a:bodyPr>
          <a:lstStyle/>
          <a:p>
            <a:endParaRPr/>
          </a:p>
        </p:txBody>
      </p:sp>
      <p:sp>
        <p:nvSpPr>
          <p:cNvPr id="76" name="Google Shape;76;p2:notes"/>
          <p:cNvSpPr txBox="1">
            <a:spLocks noGrp="1"/>
          </p:cNvSpPr>
          <p:nvPr>
            <p:ph type="sldNum" idx="12"/>
          </p:nvPr>
        </p:nvSpPr>
        <p:spPr>
          <a:xfrm>
            <a:off x="3884614" y="11580284"/>
            <a:ext cx="2971800" cy="611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124" tIns="52048" rIns="104124" bIns="52048" anchor="b" anchorCtr="0">
            <a:noAutofit/>
          </a:bodyPr>
          <a:lstStyle/>
          <a:p>
            <a:fld id="{00000000-1234-1234-1234-123412341234}" type="slidenum">
              <a:rPr lang="ru-RU"/>
              <a:pPr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27013" y="1524000"/>
            <a:ext cx="7312026" cy="4113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p3:notes"/>
          <p:cNvSpPr txBox="1">
            <a:spLocks noGrp="1"/>
          </p:cNvSpPr>
          <p:nvPr>
            <p:ph type="body" idx="1"/>
          </p:nvPr>
        </p:nvSpPr>
        <p:spPr>
          <a:xfrm>
            <a:off x="685801" y="5867401"/>
            <a:ext cx="54864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124" tIns="52048" rIns="104124" bIns="52048" anchor="t" anchorCtr="0">
            <a:noAutofit/>
          </a:bodyPr>
          <a:lstStyle/>
          <a:p>
            <a:endParaRPr/>
          </a:p>
        </p:txBody>
      </p:sp>
      <p:sp>
        <p:nvSpPr>
          <p:cNvPr id="91" name="Google Shape;91;p3:notes"/>
          <p:cNvSpPr txBox="1">
            <a:spLocks noGrp="1"/>
          </p:cNvSpPr>
          <p:nvPr>
            <p:ph type="sldNum" idx="12"/>
          </p:nvPr>
        </p:nvSpPr>
        <p:spPr>
          <a:xfrm>
            <a:off x="3884614" y="11580284"/>
            <a:ext cx="2971800" cy="611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124" tIns="52048" rIns="104124" bIns="52048" anchor="b" anchorCtr="0">
            <a:noAutofit/>
          </a:bodyPr>
          <a:lstStyle/>
          <a:p>
            <a:fld id="{00000000-1234-1234-1234-123412341234}" type="slidenum">
              <a:rPr lang="ru-RU"/>
              <a:pPr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27013" y="1524000"/>
            <a:ext cx="7312026" cy="4113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1" y="5867401"/>
            <a:ext cx="54864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124" tIns="52048" rIns="104124" bIns="52048" anchor="t" anchorCtr="0">
            <a:noAutofit/>
          </a:bodyPr>
          <a:lstStyle/>
          <a:p>
            <a:endParaRPr/>
          </a:p>
        </p:txBody>
      </p:sp>
      <p:sp>
        <p:nvSpPr>
          <p:cNvPr id="110" name="Google Shape;110;p4:notes"/>
          <p:cNvSpPr txBox="1">
            <a:spLocks noGrp="1"/>
          </p:cNvSpPr>
          <p:nvPr>
            <p:ph type="sldNum" idx="12"/>
          </p:nvPr>
        </p:nvSpPr>
        <p:spPr>
          <a:xfrm>
            <a:off x="3884614" y="11580284"/>
            <a:ext cx="2971800" cy="611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124" tIns="52048" rIns="104124" bIns="52048" anchor="b" anchorCtr="0">
            <a:noAutofit/>
          </a:bodyPr>
          <a:lstStyle/>
          <a:p>
            <a:fld id="{00000000-1234-1234-1234-123412341234}" type="slidenum">
              <a:rPr lang="ru-RU"/>
              <a:pPr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27013" y="1524000"/>
            <a:ext cx="7312026" cy="4113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p5:notes"/>
          <p:cNvSpPr txBox="1">
            <a:spLocks noGrp="1"/>
          </p:cNvSpPr>
          <p:nvPr>
            <p:ph type="body" idx="1"/>
          </p:nvPr>
        </p:nvSpPr>
        <p:spPr>
          <a:xfrm>
            <a:off x="685801" y="5867401"/>
            <a:ext cx="54864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124" tIns="52048" rIns="104124" bIns="52048" anchor="t" anchorCtr="0">
            <a:noAutofit/>
          </a:bodyPr>
          <a:lstStyle/>
          <a:p>
            <a:endParaRPr/>
          </a:p>
        </p:txBody>
      </p:sp>
      <p:sp>
        <p:nvSpPr>
          <p:cNvPr id="119" name="Google Shape;119;p5:notes"/>
          <p:cNvSpPr txBox="1">
            <a:spLocks noGrp="1"/>
          </p:cNvSpPr>
          <p:nvPr>
            <p:ph type="sldNum" idx="12"/>
          </p:nvPr>
        </p:nvSpPr>
        <p:spPr>
          <a:xfrm>
            <a:off x="3884614" y="11580284"/>
            <a:ext cx="2971800" cy="611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124" tIns="52048" rIns="104124" bIns="52048" anchor="b" anchorCtr="0">
            <a:noAutofit/>
          </a:bodyPr>
          <a:lstStyle/>
          <a:p>
            <a:fld id="{00000000-1234-1234-1234-123412341234}" type="slidenum">
              <a:rPr lang="ru-RU"/>
              <a:pPr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27013" y="1524000"/>
            <a:ext cx="7312026" cy="4113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p6:notes"/>
          <p:cNvSpPr txBox="1">
            <a:spLocks noGrp="1"/>
          </p:cNvSpPr>
          <p:nvPr>
            <p:ph type="body" idx="1"/>
          </p:nvPr>
        </p:nvSpPr>
        <p:spPr>
          <a:xfrm>
            <a:off x="685801" y="5867401"/>
            <a:ext cx="54864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124" tIns="52048" rIns="104124" bIns="52048" anchor="t" anchorCtr="0">
            <a:noAutofit/>
          </a:bodyPr>
          <a:lstStyle/>
          <a:p>
            <a:endParaRPr/>
          </a:p>
        </p:txBody>
      </p:sp>
      <p:sp>
        <p:nvSpPr>
          <p:cNvPr id="128" name="Google Shape;128;p6:notes"/>
          <p:cNvSpPr txBox="1">
            <a:spLocks noGrp="1"/>
          </p:cNvSpPr>
          <p:nvPr>
            <p:ph type="sldNum" idx="12"/>
          </p:nvPr>
        </p:nvSpPr>
        <p:spPr>
          <a:xfrm>
            <a:off x="3884614" y="11580284"/>
            <a:ext cx="2971800" cy="611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124" tIns="52048" rIns="104124" bIns="52048" anchor="b" anchorCtr="0">
            <a:noAutofit/>
          </a:bodyPr>
          <a:lstStyle/>
          <a:p>
            <a:fld id="{00000000-1234-1234-1234-123412341234}" type="slidenum">
              <a:rPr lang="ru-RU"/>
              <a:pPr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1" y="5867401"/>
            <a:ext cx="5486400" cy="4800600"/>
          </a:xfrm>
          <a:prstGeom prst="rect">
            <a:avLst/>
          </a:prstGeom>
        </p:spPr>
        <p:txBody>
          <a:bodyPr spcFirstLastPara="1" wrap="square" lIns="104124" tIns="52048" rIns="104124" bIns="52048" anchor="t" anchorCtr="0">
            <a:noAutofit/>
          </a:bodyPr>
          <a:lstStyle/>
          <a:p>
            <a:endParaRPr/>
          </a:p>
        </p:txBody>
      </p:sp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27013" y="1524000"/>
            <a:ext cx="7312026" cy="4113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973e28dc70_0_18:notes"/>
          <p:cNvSpPr txBox="1">
            <a:spLocks noGrp="1"/>
          </p:cNvSpPr>
          <p:nvPr>
            <p:ph type="body" idx="1"/>
          </p:nvPr>
        </p:nvSpPr>
        <p:spPr>
          <a:xfrm>
            <a:off x="685800" y="5867400"/>
            <a:ext cx="5486360" cy="4800675"/>
          </a:xfrm>
          <a:prstGeom prst="rect">
            <a:avLst/>
          </a:prstGeom>
        </p:spPr>
        <p:txBody>
          <a:bodyPr spcFirstLastPara="1" wrap="square" lIns="104124" tIns="52048" rIns="104124" bIns="52048" anchor="t" anchorCtr="0">
            <a:noAutofit/>
          </a:bodyPr>
          <a:lstStyle/>
          <a:p>
            <a:endParaRPr/>
          </a:p>
        </p:txBody>
      </p:sp>
      <p:sp>
        <p:nvSpPr>
          <p:cNvPr id="149" name="Google Shape;149;g2973e28dc70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27013" y="1524000"/>
            <a:ext cx="7312026" cy="4113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Slide">
    <p:spTree>
      <p:nvGrpSpPr>
        <p:cNvPr id="1" name="Group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body" idx="3"/>
          </p:nvPr>
        </p:nvSpPr>
        <p:spPr>
          <a:xfrm>
            <a:off x="370705" y="370703"/>
            <a:ext cx="11454713" cy="6116594"/>
          </a:xfrm>
          <a:prstGeom prst="rect">
            <a:avLst/>
          </a:prstGeom>
        </p:spPr>
        <p:txBody>
          <a:bodyPr anchor="ctr"/>
          <a:lstStyle>
            <a:defPPr/>
            <a:lvl1pPr marL="0" lvl="0" indent="0" algn="ctr">
              <a:buNone/>
              <a:defRPr sz="1200" b="1" i="0" baseline="0">
                <a:latin typeface="Source Sans Pro"/>
                <a:ea typeface="Source Sans Pro"/>
                <a:cs typeface="Source Sans Pro"/>
              </a:defRPr>
            </a:lvl1pPr>
          </a:lstStyle>
          <a:p>
            <a:r>
              <a:t>Drag &amp; Drop picture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3_Title Slide">
    <p:spTree>
      <p:nvGrpSpPr>
        <p:cNvPr id="1" name="Group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body" idx="7"/>
          </p:nvPr>
        </p:nvSpPr>
        <p:spPr>
          <a:xfrm>
            <a:off x="1" y="577473"/>
            <a:ext cx="4149969" cy="4940357"/>
          </a:xfrm>
          <a:prstGeom prst="rect">
            <a:avLst/>
          </a:prstGeom>
        </p:spPr>
        <p:txBody>
          <a:bodyPr anchor="ctr">
            <a:normAutofit/>
          </a:bodyPr>
          <a:lstStyle>
            <a:defPPr/>
            <a:lvl1pPr marL="0" lvl="0" indent="0" algn="ctr">
              <a:buNone/>
              <a:defRPr sz="900" b="1" i="0" baseline="0">
                <a:latin typeface="+mn-lt"/>
                <a:ea typeface="+mn-ea"/>
                <a:cs typeface="+mn-cs"/>
              </a:defRPr>
            </a:lvl1pPr>
          </a:lstStyle>
          <a:p>
            <a:r>
              <a:t>Drag &amp; Drop picture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body" idx="3"/>
          </p:nvPr>
        </p:nvSpPr>
        <p:spPr>
          <a:xfrm>
            <a:off x="3930162" y="980743"/>
            <a:ext cx="2860850" cy="2832959"/>
          </a:xfrm>
          <a:prstGeom prst="rect">
            <a:avLst/>
          </a:prstGeom>
        </p:spPr>
        <p:txBody>
          <a:bodyPr anchor="ctr">
            <a:normAutofit/>
          </a:bodyPr>
          <a:lstStyle>
            <a:defPPr/>
            <a:lvl1pPr marL="0" lvl="0" indent="0" algn="ctr">
              <a:buNone/>
              <a:defRPr sz="900" b="1" i="0" baseline="0">
                <a:latin typeface="+mn-lt"/>
                <a:ea typeface="+mn-ea"/>
                <a:cs typeface="+mn-cs"/>
              </a:defRPr>
            </a:lvl1pPr>
          </a:lstStyle>
          <a:p>
            <a:r>
              <a:t>Drag &amp; Drop picture</a:t>
            </a:r>
          </a:p>
        </p:txBody>
      </p:sp>
      <p:sp>
        <p:nvSpPr>
          <p:cNvPr id="47" name="Shape 47"/>
          <p:cNvSpPr txBox="1">
            <a:spLocks noGrp="1"/>
          </p:cNvSpPr>
          <p:nvPr>
            <p:ph type="body" idx="8"/>
          </p:nvPr>
        </p:nvSpPr>
        <p:spPr>
          <a:xfrm>
            <a:off x="3930161" y="4015332"/>
            <a:ext cx="2860851" cy="2832959"/>
          </a:xfrm>
          <a:prstGeom prst="rect">
            <a:avLst/>
          </a:prstGeom>
        </p:spPr>
        <p:txBody>
          <a:bodyPr anchor="ctr">
            <a:normAutofit/>
          </a:bodyPr>
          <a:lstStyle>
            <a:defPPr/>
            <a:lvl1pPr marL="0" lvl="0" indent="0" algn="ctr">
              <a:buNone/>
              <a:defRPr sz="900" b="1" i="0" baseline="0">
                <a:latin typeface="+mn-lt"/>
                <a:ea typeface="+mn-ea"/>
                <a:cs typeface="+mn-cs"/>
              </a:defRPr>
            </a:lvl1pPr>
          </a:lstStyle>
          <a:p>
            <a:r>
              <a:t>Drag &amp; Drop picture</a:t>
            </a:r>
          </a:p>
        </p:txBody>
      </p:sp>
      <p:sp>
        <p:nvSpPr>
          <p:cNvPr id="48" name="Shape 48"/>
          <p:cNvSpPr txBox="1">
            <a:spLocks noGrp="1"/>
          </p:cNvSpPr>
          <p:nvPr>
            <p:ph type="body" idx="9"/>
          </p:nvPr>
        </p:nvSpPr>
        <p:spPr>
          <a:xfrm>
            <a:off x="6712757" y="-9711"/>
            <a:ext cx="2860851" cy="2832960"/>
          </a:xfrm>
          <a:prstGeom prst="rect">
            <a:avLst/>
          </a:prstGeom>
        </p:spPr>
        <p:txBody>
          <a:bodyPr anchor="ctr">
            <a:normAutofit/>
          </a:bodyPr>
          <a:lstStyle>
            <a:defPPr/>
            <a:lvl1pPr marL="0" lvl="0" indent="0" algn="ctr">
              <a:buNone/>
              <a:defRPr sz="900" b="1" i="0" baseline="0">
                <a:latin typeface="+mn-lt"/>
                <a:ea typeface="+mn-ea"/>
                <a:cs typeface="+mn-cs"/>
              </a:defRPr>
            </a:lvl1pPr>
          </a:lstStyle>
          <a:p>
            <a:r>
              <a:t>Drag &amp; Drop picture</a:t>
            </a:r>
          </a:p>
        </p:txBody>
      </p:sp>
      <p:sp>
        <p:nvSpPr>
          <p:cNvPr id="49" name="Shape 49"/>
          <p:cNvSpPr txBox="1">
            <a:spLocks noGrp="1"/>
          </p:cNvSpPr>
          <p:nvPr>
            <p:ph type="body" idx="10"/>
          </p:nvPr>
        </p:nvSpPr>
        <p:spPr>
          <a:xfrm>
            <a:off x="6718247" y="3049260"/>
            <a:ext cx="2860851" cy="2832960"/>
          </a:xfrm>
          <a:prstGeom prst="rect">
            <a:avLst/>
          </a:prstGeom>
        </p:spPr>
        <p:txBody>
          <a:bodyPr anchor="ctr">
            <a:normAutofit/>
          </a:bodyPr>
          <a:lstStyle>
            <a:defPPr/>
            <a:lvl1pPr marL="0" lvl="0" indent="0" algn="ctr">
              <a:buNone/>
              <a:defRPr sz="900" b="1" i="0" baseline="0">
                <a:latin typeface="+mn-lt"/>
                <a:ea typeface="+mn-ea"/>
                <a:cs typeface="+mn-cs"/>
              </a:defRPr>
            </a:lvl1pPr>
          </a:lstStyle>
          <a:p>
            <a:r>
              <a:t>Drag &amp; Drop picture</a:t>
            </a:r>
          </a:p>
        </p:txBody>
      </p:sp>
      <p:sp>
        <p:nvSpPr>
          <p:cNvPr id="50" name="Shape 50"/>
          <p:cNvSpPr txBox="1">
            <a:spLocks noGrp="1"/>
          </p:cNvSpPr>
          <p:nvPr>
            <p:ph type="body" idx="11"/>
          </p:nvPr>
        </p:nvSpPr>
        <p:spPr>
          <a:xfrm>
            <a:off x="9365523" y="997811"/>
            <a:ext cx="2236939" cy="1825438"/>
          </a:xfrm>
          <a:prstGeom prst="rect">
            <a:avLst/>
          </a:prstGeom>
        </p:spPr>
        <p:txBody>
          <a:bodyPr anchor="ctr">
            <a:normAutofit/>
          </a:bodyPr>
          <a:lstStyle>
            <a:defPPr/>
            <a:lvl1pPr marL="0" lvl="0" indent="0" algn="ctr">
              <a:buNone/>
              <a:defRPr sz="900" b="1" i="0" baseline="0">
                <a:latin typeface="+mn-lt"/>
                <a:ea typeface="+mn-ea"/>
                <a:cs typeface="+mn-cs"/>
              </a:defRPr>
            </a:lvl1pPr>
          </a:lstStyle>
          <a:p>
            <a:r>
              <a:t>Drag &amp; Drop picture</a:t>
            </a:r>
          </a:p>
        </p:txBody>
      </p:sp>
      <p:sp>
        <p:nvSpPr>
          <p:cNvPr id="51" name="Shape 51"/>
          <p:cNvSpPr txBox="1">
            <a:spLocks noGrp="1"/>
          </p:cNvSpPr>
          <p:nvPr>
            <p:ph type="body" idx="12"/>
          </p:nvPr>
        </p:nvSpPr>
        <p:spPr>
          <a:xfrm>
            <a:off x="9365523" y="3015186"/>
            <a:ext cx="2236939" cy="1825438"/>
          </a:xfrm>
          <a:prstGeom prst="rect">
            <a:avLst/>
          </a:prstGeom>
        </p:spPr>
        <p:txBody>
          <a:bodyPr anchor="ctr">
            <a:normAutofit/>
          </a:bodyPr>
          <a:lstStyle>
            <a:defPPr/>
            <a:lvl1pPr marL="0" lvl="0" indent="0" algn="ctr">
              <a:buNone/>
              <a:defRPr sz="900" b="1" i="0" baseline="0">
                <a:latin typeface="+mn-lt"/>
                <a:ea typeface="+mn-ea"/>
                <a:cs typeface="+mn-cs"/>
              </a:defRPr>
            </a:lvl1pPr>
          </a:lstStyle>
          <a:p>
            <a:r>
              <a:t>Drag &amp; Drop picture</a:t>
            </a:r>
          </a:p>
        </p:txBody>
      </p:sp>
      <p:sp>
        <p:nvSpPr>
          <p:cNvPr id="52" name="Shape 52"/>
          <p:cNvSpPr txBox="1">
            <a:spLocks noGrp="1"/>
          </p:cNvSpPr>
          <p:nvPr>
            <p:ph type="body" idx="13"/>
          </p:nvPr>
        </p:nvSpPr>
        <p:spPr>
          <a:xfrm>
            <a:off x="9353800" y="5032562"/>
            <a:ext cx="2236938" cy="1825438"/>
          </a:xfrm>
          <a:prstGeom prst="rect">
            <a:avLst/>
          </a:prstGeom>
        </p:spPr>
        <p:txBody>
          <a:bodyPr anchor="ctr">
            <a:normAutofit/>
          </a:bodyPr>
          <a:lstStyle>
            <a:defPPr/>
            <a:lvl1pPr marL="0" lvl="0" indent="0" algn="ctr">
              <a:buNone/>
              <a:defRPr sz="900" b="1" i="0" baseline="0">
                <a:latin typeface="+mn-lt"/>
                <a:ea typeface="+mn-ea"/>
                <a:cs typeface="+mn-cs"/>
              </a:defRPr>
            </a:lvl1pPr>
          </a:lstStyle>
          <a:p>
            <a:r>
              <a:t>Drag &amp; Drop picture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6_Custom Layout">
    <p:bg>
      <p:bgPr>
        <a:solidFill>
          <a:schemeClr val="bg1"/>
        </a:solidFill>
        <a:effectLst/>
      </p:bgPr>
    </p:bg>
    <p:spTree>
      <p:nvGrpSpPr>
        <p:cNvPr id="1" name="Group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11076525" y="6112752"/>
            <a:ext cx="513735" cy="227164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571501" y="1026738"/>
            <a:ext cx="9414329" cy="1487862"/>
          </a:xfrm>
          <a:prstGeom prst="rect">
            <a:avLst/>
          </a:prstGeom>
        </p:spPr>
        <p:txBody>
          <a:bodyPr/>
          <a:lstStyle>
            <a:defPPr/>
            <a:lvl1pPr lvl="0">
              <a:defRPr sz="2700"/>
            </a:lvl1pPr>
          </a:lstStyle>
          <a:p>
            <a:r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4_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0"/>
          <p:cNvSpPr>
            <a:spLocks noGrp="1"/>
          </p:cNvSpPr>
          <p:nvPr>
            <p:ph type="pic" idx="2"/>
          </p:nvPr>
        </p:nvSpPr>
        <p:spPr>
          <a:xfrm>
            <a:off x="6781800" y="0"/>
            <a:ext cx="54102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" name="Google Shape;18;p10"/>
          <p:cNvSpPr txBox="1">
            <a:spLocks noGrp="1"/>
          </p:cNvSpPr>
          <p:nvPr>
            <p:ph type="title"/>
          </p:nvPr>
        </p:nvSpPr>
        <p:spPr>
          <a:xfrm>
            <a:off x="571500" y="1026738"/>
            <a:ext cx="4575629" cy="1487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2000" rIns="0" bIns="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11890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Slide">
  <p:cSld name="9_Title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1"/>
          <p:cNvSpPr>
            <a:spLocks noGrp="1"/>
          </p:cNvSpPr>
          <p:nvPr>
            <p:ph type="pic" idx="2"/>
          </p:nvPr>
        </p:nvSpPr>
        <p:spPr>
          <a:xfrm>
            <a:off x="1248033" y="1134585"/>
            <a:ext cx="5288692" cy="4045134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6115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9_Custom Layou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2"/>
          <p:cNvSpPr txBox="1">
            <a:spLocks noGrp="1"/>
          </p:cNvSpPr>
          <p:nvPr>
            <p:ph type="sldNum" idx="12"/>
          </p:nvPr>
        </p:nvSpPr>
        <p:spPr>
          <a:xfrm>
            <a:off x="11043274" y="6112752"/>
            <a:ext cx="513735" cy="227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9422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5_Custom Layout">
    <p:bg>
      <p:bgPr>
        <a:solidFill>
          <a:schemeClr val="bg1"/>
        </a:solidFill>
        <a:effectLst/>
      </p:bgPr>
    </p:bg>
    <p:spTree>
      <p:nvGrpSpPr>
        <p:cNvPr id="1" name="Group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11076525" y="6112752"/>
            <a:ext cx="513735" cy="227164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571500" y="2306898"/>
            <a:ext cx="4575629" cy="1487861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52_Title Slide">
    <p:spTree>
      <p:nvGrpSpPr>
        <p:cNvPr id="1" name="Group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571501" y="2298492"/>
            <a:ext cx="3165929" cy="1887005"/>
          </a:xfrm>
          <a:prstGeom prst="rect">
            <a:avLst/>
          </a:prstGeom>
        </p:spPr>
        <p:txBody>
          <a:bodyPr/>
          <a:lstStyle>
            <a:defPPr/>
            <a:lvl1pPr lvl="0">
              <a:defRPr sz="2700"/>
            </a:lvl1pPr>
          </a:lstStyle>
          <a:p>
            <a:r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Custom Layout">
    <p:spTree>
      <p:nvGrpSpPr>
        <p:cNvPr id="1" name="Group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  <p:sp>
        <p:nvSpPr>
          <p:cNvPr id="19" name="Shape 19"/>
          <p:cNvSpPr txBox="1">
            <a:spLocks noGrp="1"/>
          </p:cNvSpPr>
          <p:nvPr>
            <p:ph type="body" idx="2"/>
          </p:nvPr>
        </p:nvSpPr>
        <p:spPr>
          <a:xfrm>
            <a:off x="0" y="0"/>
            <a:ext cx="12192000" cy="3429000"/>
          </a:xfrm>
          <a:prstGeom prst="rect">
            <a:avLst/>
          </a:prstGeom>
        </p:spPr>
        <p:txBody>
          <a:bodyPr anchor="ctr">
            <a:normAutofit/>
          </a:bodyPr>
          <a:lstStyle>
            <a:defPPr/>
            <a:lvl1pPr lvl="0" algn="ctr">
              <a:defRPr sz="750" b="1" baseline="0"/>
            </a:lvl1pPr>
          </a:lstStyle>
          <a:p>
            <a:r>
              <a:t>Drag &amp; Drop Image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Group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11076525" y="6112752"/>
            <a:ext cx="513735" cy="227164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601745" y="1026738"/>
            <a:ext cx="9414329" cy="1487862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Click to edit Master title style</a:t>
            </a:r>
          </a:p>
        </p:txBody>
      </p:sp>
      <p:sp>
        <p:nvSpPr>
          <p:cNvPr id="23" name="Shape 23"/>
          <p:cNvSpPr txBox="1">
            <a:spLocks noGrp="1"/>
          </p:cNvSpPr>
          <p:nvPr>
            <p:ph type="body" idx="4"/>
          </p:nvPr>
        </p:nvSpPr>
        <p:spPr>
          <a:xfrm>
            <a:off x="601744" y="3937001"/>
            <a:ext cx="9414329" cy="2377439"/>
          </a:xfrm>
          <a:prstGeom prst="rect">
            <a:avLst/>
          </a:prstGeom>
        </p:spPr>
        <p:txBody>
          <a:bodyPr lIns="0" tIns="73152" rIns="0">
            <a:noAutofit/>
          </a:bodyPr>
          <a:lstStyle>
            <a:defPPr/>
            <a:lvl1pPr lvl="0" algn="l">
              <a:lnSpc>
                <a:spcPct val="130000"/>
              </a:lnSpc>
              <a:spcBef>
                <a:spcPts val="0"/>
              </a:spcBef>
              <a:defRPr sz="1500" b="1" baseline="0">
                <a:solidFill>
                  <a:schemeClr val="tx1"/>
                </a:solidFill>
              </a:defRPr>
            </a:lvl1pPr>
            <a:lvl2pPr lvl="1" algn="ctr"/>
            <a:lvl3pPr lvl="2" algn="ctr"/>
            <a:lvl4pPr lvl="3" algn="ctr">
              <a:lnSpc>
                <a:spcPct val="150000"/>
              </a:lnSpc>
            </a:lvl4pPr>
            <a:lvl5pPr lvl="4" algn="ctr"/>
          </a:lstStyle>
          <a:p>
            <a:pPr lvl="0"/>
            <a:r>
              <a:t>Write text here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ustom Layout">
    <p:spTree>
      <p:nvGrpSpPr>
        <p:cNvPr id="1" name="Group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  <p:sp>
        <p:nvSpPr>
          <p:cNvPr id="28" name="Shape 28"/>
          <p:cNvSpPr txBox="1">
            <a:spLocks noGrp="1"/>
          </p:cNvSpPr>
          <p:nvPr>
            <p:ph type="body" idx="2"/>
          </p:nvPr>
        </p:nvSpPr>
        <p:spPr>
          <a:xfrm>
            <a:off x="571501" y="571500"/>
            <a:ext cx="5524500" cy="5715000"/>
          </a:xfrm>
          <a:prstGeom prst="rect">
            <a:avLst/>
          </a:prstGeom>
        </p:spPr>
        <p:txBody>
          <a:bodyPr anchor="ctr">
            <a:normAutofit/>
          </a:bodyPr>
          <a:lstStyle>
            <a:defPPr/>
            <a:lvl1pPr lvl="0" algn="ctr">
              <a:defRPr sz="750" b="1" baseline="0"/>
            </a:lvl1pPr>
          </a:lstStyle>
          <a:p>
            <a:r>
              <a:t>Drag &amp; Drop Image</a:t>
            </a:r>
          </a:p>
        </p:txBody>
      </p:sp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6096001" y="571500"/>
            <a:ext cx="5522686" cy="5715000"/>
          </a:xfrm>
          <a:prstGeom prst="rect">
            <a:avLst/>
          </a:prstGeom>
        </p:spPr>
        <p:txBody>
          <a:bodyPr anchor="ctr"/>
          <a:lstStyle>
            <a:defPPr/>
            <a:lvl1pPr lvl="0" algn="ctr"/>
          </a:lstStyle>
          <a:p>
            <a:r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Custom Layout">
    <p:bg>
      <p:bgPr>
        <a:solidFill>
          <a:schemeClr val="bg1"/>
        </a:solidFill>
        <a:effectLst/>
      </p:bgPr>
    </p:bg>
    <p:spTree>
      <p:nvGrpSpPr>
        <p:cNvPr id="1" name="Group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11076525" y="6112752"/>
            <a:ext cx="513735" cy="227164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539087" y="1026739"/>
            <a:ext cx="3889828" cy="1887005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Click to edit Master title style</a:t>
            </a:r>
          </a:p>
        </p:txBody>
      </p:sp>
      <p:sp>
        <p:nvSpPr>
          <p:cNvPr id="36" name="Shape 36"/>
          <p:cNvSpPr txBox="1">
            <a:spLocks noGrp="1"/>
          </p:cNvSpPr>
          <p:nvPr>
            <p:ph type="body" idx="4"/>
          </p:nvPr>
        </p:nvSpPr>
        <p:spPr>
          <a:xfrm>
            <a:off x="539088" y="2913745"/>
            <a:ext cx="3165928" cy="3372757"/>
          </a:xfrm>
          <a:prstGeom prst="rect">
            <a:avLst/>
          </a:prstGeom>
        </p:spPr>
        <p:txBody>
          <a:bodyPr lIns="0" tIns="0" rIns="0">
            <a:noAutofit/>
          </a:bodyPr>
          <a:lstStyle>
            <a:defPPr/>
            <a:lvl1pPr lvl="0" algn="l">
              <a:lnSpc>
                <a:spcPct val="145000"/>
              </a:lnSpc>
              <a:spcBef>
                <a:spcPts val="0"/>
              </a:spcBef>
              <a:defRPr sz="750" b="0" baseline="0">
                <a:solidFill>
                  <a:schemeClr val="tx1">
                    <a:alpha val="80000"/>
                  </a:schemeClr>
                </a:solidFill>
              </a:defRPr>
            </a:lvl1pPr>
            <a:lvl2pPr lvl="1" algn="ctr"/>
            <a:lvl3pPr lvl="2" algn="ctr"/>
            <a:lvl4pPr lvl="3" algn="ctr">
              <a:lnSpc>
                <a:spcPct val="150000"/>
              </a:lnSpc>
            </a:lvl4pPr>
            <a:lvl5pPr lvl="4" algn="ctr"/>
          </a:lstStyle>
          <a:p>
            <a:pPr lvl="0"/>
            <a:r>
              <a:t>Write text here</a:t>
            </a:r>
          </a:p>
        </p:txBody>
      </p:sp>
      <p:sp>
        <p:nvSpPr>
          <p:cNvPr id="37" name="Shape 37"/>
          <p:cNvSpPr txBox="1">
            <a:spLocks noGrp="1"/>
          </p:cNvSpPr>
          <p:nvPr>
            <p:ph type="body" idx="5"/>
          </p:nvPr>
        </p:nvSpPr>
        <p:spPr>
          <a:xfrm>
            <a:off x="6781802" y="0"/>
            <a:ext cx="3975100" cy="3203692"/>
          </a:xfrm>
          <a:prstGeom prst="rect">
            <a:avLst/>
          </a:prstGeom>
        </p:spPr>
        <p:txBody>
          <a:bodyPr wrap="square" anchor="ctr">
            <a:noAutofit/>
          </a:bodyPr>
          <a:lstStyle>
            <a:defPPr/>
            <a:lvl1pPr lvl="0" algn="ctr">
              <a:defRPr sz="750" b="1" baseline="0"/>
            </a:lvl1pPr>
          </a:lstStyle>
          <a:p>
            <a:r>
              <a:t>Drag &amp; Drop Image</a:t>
            </a:r>
          </a:p>
        </p:txBody>
      </p:sp>
      <p:sp>
        <p:nvSpPr>
          <p:cNvPr id="38" name="Shape 38"/>
          <p:cNvSpPr txBox="1">
            <a:spLocks noGrp="1"/>
          </p:cNvSpPr>
          <p:nvPr>
            <p:ph type="body" idx="6"/>
          </p:nvPr>
        </p:nvSpPr>
        <p:spPr>
          <a:xfrm>
            <a:off x="6781801" y="3654308"/>
            <a:ext cx="3975100" cy="3203692"/>
          </a:xfrm>
          <a:prstGeom prst="rect">
            <a:avLst/>
          </a:prstGeom>
        </p:spPr>
        <p:txBody>
          <a:bodyPr wrap="square" anchor="ctr">
            <a:noAutofit/>
          </a:bodyPr>
          <a:lstStyle>
            <a:defPPr/>
            <a:lvl1pPr lvl="0" algn="ctr">
              <a:defRPr sz="750" b="1" baseline="0"/>
            </a:lvl1pPr>
          </a:lstStyle>
          <a:p>
            <a:r>
              <a:t>Drag &amp; Drop Image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4_Custom Layout">
    <p:bg>
      <p:bgPr>
        <a:solidFill>
          <a:schemeClr val="bg1"/>
        </a:solidFill>
        <a:effectLst/>
      </p:bgPr>
    </p:bg>
    <p:spTree>
      <p:nvGrpSpPr>
        <p:cNvPr id="1" name="Group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11076525" y="6112752"/>
            <a:ext cx="513735" cy="227164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571500" y="1026738"/>
            <a:ext cx="4575629" cy="1487862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9_Title Slide">
    <p:spTree>
      <p:nvGrpSpPr>
        <p:cNvPr id="1" name="Group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body" idx="3"/>
          </p:nvPr>
        </p:nvSpPr>
        <p:spPr>
          <a:xfrm>
            <a:off x="370704" y="370704"/>
            <a:ext cx="11454713" cy="3286896"/>
          </a:xfrm>
          <a:prstGeom prst="rect">
            <a:avLst/>
          </a:prstGeom>
        </p:spPr>
        <p:txBody>
          <a:bodyPr anchor="ctr"/>
          <a:lstStyle>
            <a:defPPr/>
            <a:lvl1pPr marL="0" lvl="0" indent="0" algn="ctr">
              <a:buNone/>
              <a:defRPr sz="1200" b="1" i="0" baseline="0">
                <a:latin typeface="Source Sans Pro"/>
                <a:ea typeface="Source Sans Pro"/>
                <a:cs typeface="Source Sans Pro"/>
              </a:defRPr>
            </a:lvl1pPr>
          </a:lstStyle>
          <a:p>
            <a:r>
              <a:t>Drag &amp; Drop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Group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title"/>
          </p:nvPr>
        </p:nvSpPr>
        <p:spPr>
          <a:xfrm>
            <a:off x="2206173" y="1026738"/>
            <a:ext cx="9414329" cy="1487862"/>
          </a:xfrm>
          <a:prstGeom prst="rect">
            <a:avLst/>
          </a:prstGeom>
        </p:spPr>
        <p:txBody>
          <a:bodyPr vert="horz" lIns="0" tIns="192024" rIns="0" bIns="0" anchor="t">
            <a:noAutofit/>
          </a:bodyPr>
          <a:lstStyle/>
          <a:p>
            <a:r>
              <a:t>Your title here</a:t>
            </a:r>
          </a:p>
        </p:txBody>
      </p:sp>
      <p:sp>
        <p:nvSpPr>
          <p:cNvPr id="3" name="Shape 3"/>
          <p:cNvSpPr txBox="1">
            <a:spLocks noGrp="1"/>
          </p:cNvSpPr>
          <p:nvPr>
            <p:ph type="sldNum" idx="4"/>
          </p:nvPr>
        </p:nvSpPr>
        <p:spPr>
          <a:xfrm>
            <a:off x="11043274" y="6112752"/>
            <a:ext cx="513735" cy="227164"/>
          </a:xfrm>
          <a:prstGeom prst="rect">
            <a:avLst/>
          </a:prstGeom>
          <a:noFill/>
        </p:spPr>
        <p:txBody>
          <a:bodyPr vert="horz" lIns="0" tIns="0" rIns="0" bIns="0" anchor="ctr"/>
          <a:lstStyle>
            <a:defPPr/>
            <a:lvl1pPr marL="0" lvl="0" indent="0" algn="l">
              <a:defRPr sz="900" b="1">
                <a:solidFill>
                  <a:schemeClr val="tx1">
                    <a:alpha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65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‹#›</a:t>
            </a:r>
          </a:p>
        </p:txBody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2206169" y="2514600"/>
            <a:ext cx="9414331" cy="3110442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7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70" r:id="rId12"/>
    <p:sldLayoutId id="2147483671" r:id="rId13"/>
    <p:sldLayoutId id="2147483672" r:id="rId14"/>
  </p:sldLayoutIdLst>
  <p:txStyles>
    <p:titleStyle>
      <a:defPPr/>
      <a:lvl1pPr lvl="0" algn="l">
        <a:lnSpc>
          <a:spcPct val="80000"/>
        </a:lnSpc>
        <a:buNone/>
        <a:defRPr sz="3300" b="1" spc="-113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/>
      <a:lvl1pPr marL="0" lvl="0" indent="0" algn="l">
        <a:lnSpc>
          <a:spcPct val="120000"/>
        </a:lnSpc>
        <a:spcBef>
          <a:spcPts val="750"/>
        </a:spcBef>
        <a:buFont typeface="Arial"/>
        <a:buNone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0" lvl="1" indent="0" algn="l">
        <a:lnSpc>
          <a:spcPct val="120000"/>
        </a:lnSpc>
        <a:spcBef>
          <a:spcPts val="374"/>
        </a:spcBef>
        <a:buFont typeface="Arial"/>
        <a:buNone/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0" lvl="2" indent="0" algn="l">
        <a:lnSpc>
          <a:spcPct val="120000"/>
        </a:lnSpc>
        <a:spcBef>
          <a:spcPts val="374"/>
        </a:spcBef>
        <a:buFont typeface="Arial"/>
        <a:buNone/>
        <a:defRPr sz="900">
          <a:solidFill>
            <a:schemeClr val="tx1"/>
          </a:solidFill>
          <a:latin typeface="+mn-lt"/>
          <a:ea typeface="+mn-ea"/>
          <a:cs typeface="+mn-cs"/>
        </a:defRPr>
      </a:lvl3pPr>
      <a:lvl4pPr marL="0" lvl="3" indent="0" algn="l">
        <a:lnSpc>
          <a:spcPct val="120000"/>
        </a:lnSpc>
        <a:spcBef>
          <a:spcPts val="374"/>
        </a:spcBef>
        <a:buFont typeface="Arial"/>
        <a:buNone/>
        <a:defRPr sz="75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0" lvl="4" indent="0" algn="l">
        <a:lnSpc>
          <a:spcPct val="120000"/>
        </a:lnSpc>
        <a:spcBef>
          <a:spcPts val="374"/>
        </a:spcBef>
        <a:buFont typeface="Arial"/>
        <a:buNone/>
        <a:defRPr sz="750" baseline="0">
          <a:solidFill>
            <a:schemeClr val="tx1">
              <a:alpha val="50000"/>
            </a:schemeClr>
          </a:solidFill>
          <a:latin typeface="+mn-lt"/>
          <a:ea typeface="+mn-ea"/>
          <a:cs typeface="+mn-cs"/>
        </a:defRPr>
      </a:lvl5pPr>
      <a:lvl6pPr marL="1885781" lvl="5" indent="-171435" algn="l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228651" lvl="6" indent="-171435" algn="l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571519" lvl="7" indent="-171435" algn="l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914388" lvl="8" indent="-171435" algn="l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/>
      <a:lvl1pPr marL="0" lvl="0" indent="0" algn="l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869" lvl="1" indent="0" algn="l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739" lvl="2" indent="0" algn="l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609" lvl="3" indent="0" algn="l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477" lvl="4" indent="0" algn="l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346" lvl="5" indent="0" algn="l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214" lvl="6" indent="0" algn="l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084" lvl="7" indent="0" algn="l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2953" lvl="8" indent="0" algn="l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jp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jpg"/><Relationship Id="rId5" Type="http://schemas.openxmlformats.org/officeDocument/2006/relationships/image" Target="../media/image8.jpg"/><Relationship Id="rId10" Type="http://schemas.openxmlformats.org/officeDocument/2006/relationships/image" Target="../media/image5.png"/><Relationship Id="rId4" Type="http://schemas.openxmlformats.org/officeDocument/2006/relationships/image" Target="../media/image7.jpg"/><Relationship Id="rId9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10" Type="http://schemas.openxmlformats.org/officeDocument/2006/relationships/image" Target="../media/image5.png"/><Relationship Id="rId4" Type="http://schemas.openxmlformats.org/officeDocument/2006/relationships/image" Target="../media/image3.jpg"/><Relationship Id="rId9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png"/><Relationship Id="rId10" Type="http://schemas.openxmlformats.org/officeDocument/2006/relationships/image" Target="../media/image5.png"/><Relationship Id="rId4" Type="http://schemas.openxmlformats.org/officeDocument/2006/relationships/image" Target="../media/image3.jpg"/><Relationship Id="rId9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10" Type="http://schemas.openxmlformats.org/officeDocument/2006/relationships/image" Target="../media/image5.png"/><Relationship Id="rId4" Type="http://schemas.openxmlformats.org/officeDocument/2006/relationships/image" Target="../media/image3.jpg"/><Relationship Id="rId9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image" Target="../media/image9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g"/><Relationship Id="rId11" Type="http://schemas.openxmlformats.org/officeDocument/2006/relationships/image" Target="../media/image5.png"/><Relationship Id="rId5" Type="http://schemas.openxmlformats.org/officeDocument/2006/relationships/image" Target="../media/image10.png"/><Relationship Id="rId10" Type="http://schemas.openxmlformats.org/officeDocument/2006/relationships/image" Target="../media/image4.svg"/><Relationship Id="rId4" Type="http://schemas.openxmlformats.org/officeDocument/2006/relationships/image" Target="../media/image1.png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10" Type="http://schemas.openxmlformats.org/officeDocument/2006/relationships/image" Target="../media/image5.png"/><Relationship Id="rId4" Type="http://schemas.openxmlformats.org/officeDocument/2006/relationships/image" Target="../media/image13.jpg"/><Relationship Id="rId9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"/>
          <p:cNvSpPr/>
          <p:nvPr/>
        </p:nvSpPr>
        <p:spPr>
          <a:xfrm rot="-9697737">
            <a:off x="9751744" y="1575861"/>
            <a:ext cx="1680296" cy="1467642"/>
          </a:xfrm>
          <a:custGeom>
            <a:avLst/>
            <a:gdLst/>
            <a:ahLst/>
            <a:cxnLst/>
            <a:rect l="l" t="t" r="r" b="b"/>
            <a:pathLst>
              <a:path w="482" h="421" extrusionOk="0">
                <a:moveTo>
                  <a:pt x="0" y="421"/>
                </a:moveTo>
                <a:lnTo>
                  <a:pt x="116" y="0"/>
                </a:lnTo>
                <a:lnTo>
                  <a:pt x="482" y="97"/>
                </a:lnTo>
                <a:lnTo>
                  <a:pt x="0" y="42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241300" dir="8100000" algn="tr" rotWithShape="0">
              <a:srgbClr val="000000">
                <a:alpha val="470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79" name="Google Shape;79;p2"/>
          <p:cNvSpPr/>
          <p:nvPr/>
        </p:nvSpPr>
        <p:spPr>
          <a:xfrm rot="-2688480">
            <a:off x="6822102" y="4381223"/>
            <a:ext cx="970545" cy="761970"/>
          </a:xfrm>
          <a:custGeom>
            <a:avLst/>
            <a:gdLst/>
            <a:ahLst/>
            <a:cxnLst/>
            <a:rect l="l" t="t" r="r" b="b"/>
            <a:pathLst>
              <a:path w="577" h="453" extrusionOk="0">
                <a:moveTo>
                  <a:pt x="0" y="319"/>
                </a:moveTo>
                <a:lnTo>
                  <a:pt x="194" y="0"/>
                </a:lnTo>
                <a:lnTo>
                  <a:pt x="577" y="453"/>
                </a:lnTo>
                <a:lnTo>
                  <a:pt x="0" y="3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80" name="Google Shape;80;p2"/>
          <p:cNvPicPr preferRelativeResize="0"/>
          <p:nvPr/>
        </p:nvPicPr>
        <p:blipFill rotWithShape="1">
          <a:blip r:embed="rId3">
            <a:alphaModFix/>
          </a:blip>
          <a:srcRect l="18873" t="16021" r="20005" b="14732"/>
          <a:stretch/>
        </p:blipFill>
        <p:spPr>
          <a:xfrm>
            <a:off x="10908770" y="116386"/>
            <a:ext cx="1202042" cy="1384168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2"/>
          <p:cNvSpPr txBox="1"/>
          <p:nvPr/>
        </p:nvSpPr>
        <p:spPr>
          <a:xfrm>
            <a:off x="11654927" y="6587689"/>
            <a:ext cx="537073" cy="180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1" u="none">
                <a:solidFill>
                  <a:srgbClr val="7F7F7F"/>
                </a:solidFill>
                <a:latin typeface="EB Garamond"/>
                <a:ea typeface="EB Garamond"/>
                <a:cs typeface="EB Garamond"/>
                <a:sym typeface="EB Garamond"/>
              </a:rPr>
              <a:t>1</a:t>
            </a:fld>
            <a:endParaRPr sz="1200" b="1" u="none">
              <a:solidFill>
                <a:srgbClr val="7F7F7F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82" name="Google Shape;82;p2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 l="23703" r="23703"/>
          <a:stretch/>
        </p:blipFill>
        <p:spPr>
          <a:xfrm>
            <a:off x="6781800" y="0"/>
            <a:ext cx="54102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83" name="Google Shape;83;p2"/>
          <p:cNvSpPr txBox="1">
            <a:spLocks noGrp="1"/>
          </p:cNvSpPr>
          <p:nvPr>
            <p:ph type="title"/>
          </p:nvPr>
        </p:nvSpPr>
        <p:spPr>
          <a:xfrm>
            <a:off x="348600" y="1591075"/>
            <a:ext cx="5747400" cy="7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2000" rIns="0" bIns="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50"/>
              <a:buFont typeface="EB Garamond"/>
              <a:buNone/>
            </a:pPr>
            <a:r>
              <a:rPr lang="ru-RU" sz="3200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ВЫКСУНСКАЯ ТИПОГРАФИЯ</a:t>
            </a:r>
            <a:endParaRPr lang="ru-RU" sz="3200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" name="Google Shape;84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99378" y="50176"/>
            <a:ext cx="1863750" cy="93187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2"/>
          <p:cNvSpPr txBox="1"/>
          <p:nvPr/>
        </p:nvSpPr>
        <p:spPr>
          <a:xfrm>
            <a:off x="404598" y="2803821"/>
            <a:ext cx="5352600" cy="2733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latin typeface="Minion"/>
              </a:rPr>
              <a:t>2023 год</a:t>
            </a:r>
            <a:endParaRPr sz="1800" dirty="0">
              <a:latin typeface="Minio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Minion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u-RU" sz="1800" dirty="0">
                <a:latin typeface="Minion Pro"/>
              </a:rPr>
              <a:t>Более 3000 выпусков газет суммарным тиражом 8,5 млн. экземпляров</a:t>
            </a:r>
            <a:endParaRPr sz="1800" dirty="0">
              <a:latin typeface="Minion Pr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Minion Pr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u-RU" sz="1800" dirty="0">
                <a:latin typeface="Minion"/>
              </a:rPr>
              <a:t>250 тысяч экземпляров книг и брошюр</a:t>
            </a:r>
            <a:endParaRPr sz="1800" dirty="0">
              <a:latin typeface="Minio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Minion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u-RU" sz="1800" dirty="0">
                <a:latin typeface="Minion"/>
              </a:rPr>
              <a:t>600 тонн запечатанной бумаги</a:t>
            </a:r>
            <a:endParaRPr sz="1800" dirty="0">
              <a:latin typeface="Minion"/>
            </a:endParaRPr>
          </a:p>
        </p:txBody>
      </p:sp>
      <p:sp>
        <p:nvSpPr>
          <p:cNvPr id="86" name="Google Shape;86;p2"/>
          <p:cNvSpPr txBox="1"/>
          <p:nvPr/>
        </p:nvSpPr>
        <p:spPr>
          <a:xfrm>
            <a:off x="3806028" y="2109588"/>
            <a:ext cx="2057100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/>
              <a:t>Основана в 1920 году</a:t>
            </a:r>
            <a:endParaRPr sz="1600" dirty="0"/>
          </a:p>
        </p:txBody>
      </p:sp>
      <p:sp>
        <p:nvSpPr>
          <p:cNvPr id="87" name="Google Shape;87;p2"/>
          <p:cNvSpPr txBox="1"/>
          <p:nvPr/>
        </p:nvSpPr>
        <p:spPr>
          <a:xfrm>
            <a:off x="1667592" y="962664"/>
            <a:ext cx="37449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62666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EB Garamond"/>
              <a:buNone/>
            </a:pPr>
            <a:r>
              <a:rPr lang="ru-RU" sz="3000" b="1" dirty="0" smtClean="0">
                <a:solidFill>
                  <a:schemeClr val="dk1"/>
                </a:solidFill>
              </a:rPr>
              <a:t>О ПЛОЩАДКЕ</a:t>
            </a:r>
            <a:endParaRPr lang="ru-RU" sz="3000" b="1" dirty="0">
              <a:solidFill>
                <a:schemeClr val="dk1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4F5491F-CA74-94F1-E545-D523D62C90B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t="-1" b="-4235"/>
          <a:stretch/>
        </p:blipFill>
        <p:spPr>
          <a:xfrm>
            <a:off x="194728" y="137280"/>
            <a:ext cx="1250815" cy="73012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CA3C48D-70E7-03C4-96AB-E77C62BD774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893" y="152386"/>
            <a:ext cx="1861873" cy="770239"/>
          </a:xfrm>
          <a:prstGeom prst="rect">
            <a:avLst/>
          </a:prstGeom>
        </p:spPr>
      </p:pic>
      <p:pic>
        <p:nvPicPr>
          <p:cNvPr id="14" name="Picture 84"/>
          <p:cNvPicPr/>
          <p:nvPr/>
        </p:nvPicPr>
        <p:blipFill>
          <a:blip r:embed="rId3"/>
          <a:srcRect l="18873" t="16022" r="20005" b="14732"/>
          <a:stretch/>
        </p:blipFill>
        <p:spPr>
          <a:xfrm>
            <a:off x="400127" y="5730428"/>
            <a:ext cx="844523" cy="90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962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"/>
          <p:cNvSpPr/>
          <p:nvPr/>
        </p:nvSpPr>
        <p:spPr>
          <a:xfrm rot="6753467">
            <a:off x="6462050" y="2541726"/>
            <a:ext cx="1921255" cy="3680935"/>
          </a:xfrm>
          <a:prstGeom prst="rect">
            <a:avLst/>
          </a:prstGeom>
        </p:spPr>
      </p:sp>
      <p:sp>
        <p:nvSpPr>
          <p:cNvPr id="94" name="Google Shape;94;p3"/>
          <p:cNvSpPr/>
          <p:nvPr/>
        </p:nvSpPr>
        <p:spPr>
          <a:xfrm rot="9224256">
            <a:off x="9409321" y="3315380"/>
            <a:ext cx="1856763" cy="1888862"/>
          </a:xfrm>
          <a:prstGeom prst="rect">
            <a:avLst/>
          </a:prstGeom>
        </p:spPr>
      </p:sp>
      <p:sp>
        <p:nvSpPr>
          <p:cNvPr id="95" name="Google Shape;95;p3"/>
          <p:cNvSpPr/>
          <p:nvPr/>
        </p:nvSpPr>
        <p:spPr>
          <a:xfrm>
            <a:off x="9125164" y="5241537"/>
            <a:ext cx="1680296" cy="1467642"/>
          </a:xfrm>
          <a:custGeom>
            <a:avLst/>
            <a:gdLst/>
            <a:ahLst/>
            <a:cxnLst/>
            <a:rect l="l" t="t" r="r" b="b"/>
            <a:pathLst>
              <a:path w="482" h="421" extrusionOk="0">
                <a:moveTo>
                  <a:pt x="0" y="421"/>
                </a:moveTo>
                <a:lnTo>
                  <a:pt x="116" y="0"/>
                </a:lnTo>
                <a:lnTo>
                  <a:pt x="482" y="97"/>
                </a:lnTo>
                <a:lnTo>
                  <a:pt x="0" y="42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241300" dir="8100000" algn="tr" rotWithShape="0">
              <a:srgbClr val="000000">
                <a:alpha val="470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96" name="Google Shape;96;p3"/>
          <p:cNvSpPr txBox="1"/>
          <p:nvPr/>
        </p:nvSpPr>
        <p:spPr>
          <a:xfrm>
            <a:off x="1366469" y="1101506"/>
            <a:ext cx="4665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EB Garamond"/>
              <a:buNone/>
            </a:pPr>
            <a:r>
              <a:rPr lang="ru-RU" sz="3600" b="1" dirty="0" smtClean="0">
                <a:solidFill>
                  <a:schemeClr val="dk1"/>
                </a:solidFill>
              </a:rPr>
              <a:t>ПРОВЕДЕННЫЕ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EB Garamond"/>
              <a:buNone/>
            </a:pPr>
            <a:r>
              <a:rPr lang="ru-RU" sz="3600" b="1" dirty="0" smtClean="0">
                <a:solidFill>
                  <a:schemeClr val="accent1"/>
                </a:solidFill>
              </a:rPr>
              <a:t>УРОКИ</a:t>
            </a:r>
            <a:endParaRPr lang="ru-RU" sz="3600" b="1" dirty="0">
              <a:solidFill>
                <a:schemeClr val="accent1"/>
              </a:solidFill>
            </a:endParaRPr>
          </a:p>
        </p:txBody>
      </p:sp>
      <p:sp>
        <p:nvSpPr>
          <p:cNvPr id="97" name="Google Shape;97;p3"/>
          <p:cNvSpPr txBox="1"/>
          <p:nvPr/>
        </p:nvSpPr>
        <p:spPr>
          <a:xfrm>
            <a:off x="11472421" y="6212264"/>
            <a:ext cx="84586" cy="127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7F7F7F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98" name="Google Shape;98;p3"/>
          <p:cNvSpPr txBox="1"/>
          <p:nvPr/>
        </p:nvSpPr>
        <p:spPr>
          <a:xfrm>
            <a:off x="298810" y="2388829"/>
            <a:ext cx="30303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chemeClr val="dk1"/>
                </a:solidFill>
              </a:rPr>
              <a:t>2023 г.</a:t>
            </a:r>
            <a:endParaRPr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dirty="0">
                <a:solidFill>
                  <a:schemeClr val="dk1"/>
                </a:solidFill>
              </a:rPr>
              <a:t>Урок </a:t>
            </a:r>
            <a:r>
              <a:rPr lang="ru-RU" sz="1500" dirty="0" smtClean="0">
                <a:solidFill>
                  <a:schemeClr val="dk1"/>
                </a:solidFill>
              </a:rPr>
              <a:t>«Мастера </a:t>
            </a:r>
            <a:r>
              <a:rPr lang="ru-RU" sz="1500" dirty="0">
                <a:solidFill>
                  <a:schemeClr val="dk1"/>
                </a:solidFill>
              </a:rPr>
              <a:t>печатных </a:t>
            </a:r>
            <a:r>
              <a:rPr lang="ru-RU" sz="1500" dirty="0" smtClean="0">
                <a:solidFill>
                  <a:schemeClr val="dk1"/>
                </a:solidFill>
              </a:rPr>
              <a:t>дел», </a:t>
            </a:r>
            <a:r>
              <a:rPr lang="ru-RU" sz="1500" dirty="0">
                <a:solidFill>
                  <a:schemeClr val="dk1"/>
                </a:solidFill>
              </a:rPr>
              <a:t>начальная школа</a:t>
            </a:r>
            <a:endParaRPr sz="1300" i="1" dirty="0">
              <a:solidFill>
                <a:schemeClr val="dk1"/>
              </a:solidFill>
            </a:endParaRPr>
          </a:p>
        </p:txBody>
      </p:sp>
      <p:pic>
        <p:nvPicPr>
          <p:cNvPr id="99" name="Google Shape;99;p3"/>
          <p:cNvPicPr preferRelativeResize="0"/>
          <p:nvPr/>
        </p:nvPicPr>
        <p:blipFill rotWithShape="1">
          <a:blip r:embed="rId3">
            <a:alphaModFix/>
          </a:blip>
          <a:srcRect l="5562" r="5571"/>
          <a:stretch/>
        </p:blipFill>
        <p:spPr>
          <a:xfrm>
            <a:off x="6506625" y="1166838"/>
            <a:ext cx="3615099" cy="2942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3"/>
          <p:cNvPicPr preferRelativeResize="0"/>
          <p:nvPr/>
        </p:nvPicPr>
        <p:blipFill rotWithShape="1">
          <a:blip r:embed="rId4">
            <a:alphaModFix/>
          </a:blip>
          <a:srcRect l="5562" t="14886" r="5571"/>
          <a:stretch/>
        </p:blipFill>
        <p:spPr>
          <a:xfrm>
            <a:off x="7359100" y="3772826"/>
            <a:ext cx="4832901" cy="3085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3"/>
          <p:cNvPicPr preferRelativeResize="0"/>
          <p:nvPr/>
        </p:nvPicPr>
        <p:blipFill rotWithShape="1">
          <a:blip r:embed="rId5">
            <a:alphaModFix/>
          </a:blip>
          <a:srcRect t="9" b="9"/>
          <a:stretch/>
        </p:blipFill>
        <p:spPr>
          <a:xfrm>
            <a:off x="3565626" y="2419242"/>
            <a:ext cx="3992125" cy="2660249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3"/>
          <p:cNvSpPr txBox="1"/>
          <p:nvPr/>
        </p:nvSpPr>
        <p:spPr>
          <a:xfrm>
            <a:off x="301805" y="4115105"/>
            <a:ext cx="3142500" cy="2400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b="1" dirty="0">
                <a:solidFill>
                  <a:schemeClr val="dk1"/>
                </a:solidFill>
                <a:latin typeface="Minion"/>
              </a:rPr>
              <a:t>Темы уроков для старших классов:</a:t>
            </a:r>
            <a:endParaRPr sz="1500" dirty="0">
              <a:solidFill>
                <a:schemeClr val="dk1"/>
              </a:solidFill>
              <a:latin typeface="Minion"/>
            </a:endParaRPr>
          </a:p>
          <a:p>
            <a:pPr marL="285750" marR="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-"/>
            </a:pPr>
            <a:r>
              <a:rPr lang="ru-RU" sz="1500" dirty="0">
                <a:solidFill>
                  <a:schemeClr val="dk1"/>
                </a:solidFill>
                <a:latin typeface="Minion"/>
              </a:rPr>
              <a:t>Физические аспекты восприятия изображения</a:t>
            </a:r>
            <a:endParaRPr sz="1500" dirty="0">
              <a:latin typeface="Minion"/>
            </a:endParaRPr>
          </a:p>
          <a:p>
            <a:pPr marL="285750" marR="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-"/>
            </a:pPr>
            <a:r>
              <a:rPr lang="ru-RU" sz="1500" dirty="0">
                <a:solidFill>
                  <a:schemeClr val="dk1"/>
                </a:solidFill>
                <a:latin typeface="Minion"/>
              </a:rPr>
              <a:t>Технология нанесения изображения на бумагу офсетным способом</a:t>
            </a:r>
            <a:endParaRPr sz="1500" dirty="0">
              <a:solidFill>
                <a:schemeClr val="dk1"/>
              </a:solidFill>
              <a:latin typeface="Minion"/>
            </a:endParaRPr>
          </a:p>
          <a:p>
            <a:pPr marL="285750" marR="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-"/>
            </a:pPr>
            <a:r>
              <a:rPr lang="ru-RU" sz="1500" dirty="0">
                <a:solidFill>
                  <a:schemeClr val="dk1"/>
                </a:solidFill>
                <a:latin typeface="Minion"/>
              </a:rPr>
              <a:t>Технология изготовления книг</a:t>
            </a:r>
            <a:endParaRPr sz="1500" dirty="0">
              <a:solidFill>
                <a:schemeClr val="dk1"/>
              </a:solidFill>
              <a:latin typeface="Minion"/>
            </a:endParaRPr>
          </a:p>
          <a:p>
            <a:pPr marL="285750" marR="0" lvl="0" indent="-196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B Garamond"/>
              <a:buNone/>
            </a:pPr>
            <a:endParaRPr sz="1500" dirty="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103" name="Google Shape;103;p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97938" y="82720"/>
            <a:ext cx="1863750" cy="93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3"/>
          <p:cNvPicPr preferRelativeResize="0"/>
          <p:nvPr/>
        </p:nvPicPr>
        <p:blipFill rotWithShape="1">
          <a:blip r:embed="rId7">
            <a:alphaModFix/>
          </a:blip>
          <a:srcRect l="18874" t="16023" r="20004" b="14728"/>
          <a:stretch/>
        </p:blipFill>
        <p:spPr>
          <a:xfrm>
            <a:off x="10596880" y="150139"/>
            <a:ext cx="1272243" cy="1465006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3"/>
          <p:cNvSpPr/>
          <p:nvPr/>
        </p:nvSpPr>
        <p:spPr>
          <a:xfrm>
            <a:off x="9019295" y="3002077"/>
            <a:ext cx="1577576" cy="1033950"/>
          </a:xfrm>
          <a:custGeom>
            <a:avLst/>
            <a:gdLst/>
            <a:ahLst/>
            <a:cxnLst/>
            <a:rect l="l" t="t" r="r" b="b"/>
            <a:pathLst>
              <a:path w="577" h="453" extrusionOk="0">
                <a:moveTo>
                  <a:pt x="0" y="319"/>
                </a:moveTo>
                <a:lnTo>
                  <a:pt x="194" y="0"/>
                </a:lnTo>
                <a:lnTo>
                  <a:pt x="577" y="453"/>
                </a:lnTo>
                <a:lnTo>
                  <a:pt x="0" y="31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06" name="Google Shape;106;p3"/>
          <p:cNvSpPr/>
          <p:nvPr/>
        </p:nvSpPr>
        <p:spPr>
          <a:xfrm>
            <a:off x="5780307" y="4348038"/>
            <a:ext cx="2194565" cy="1775837"/>
          </a:xfrm>
          <a:custGeom>
            <a:avLst/>
            <a:gdLst/>
            <a:ahLst/>
            <a:cxnLst/>
            <a:rect l="l" t="t" r="r" b="b"/>
            <a:pathLst>
              <a:path w="776" h="615" extrusionOk="0">
                <a:moveTo>
                  <a:pt x="268" y="615"/>
                </a:moveTo>
                <a:lnTo>
                  <a:pt x="0" y="190"/>
                </a:lnTo>
                <a:lnTo>
                  <a:pt x="776" y="0"/>
                </a:lnTo>
                <a:lnTo>
                  <a:pt x="268" y="61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14300" dist="431800" dir="2700000" algn="tl" rotWithShape="0">
              <a:srgbClr val="000000">
                <a:alpha val="7843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4F5491F-CA74-94F1-E545-D523D62C90B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 t="-1" b="-4235"/>
          <a:stretch/>
        </p:blipFill>
        <p:spPr>
          <a:xfrm>
            <a:off x="258750" y="112155"/>
            <a:ext cx="1250815" cy="73012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CA3C48D-70E7-03C4-96AB-E77C62BD774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893" y="152386"/>
            <a:ext cx="1861873" cy="77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08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"/>
          <p:cNvSpPr txBox="1"/>
          <p:nvPr/>
        </p:nvSpPr>
        <p:spPr>
          <a:xfrm>
            <a:off x="322490" y="2151572"/>
            <a:ext cx="11298000" cy="31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✔"/>
            </a:pPr>
            <a:r>
              <a:rPr lang="ru-RU" sz="1800" dirty="0">
                <a:solidFill>
                  <a:schemeClr val="dk1"/>
                </a:solidFill>
                <a:latin typeface="Minion"/>
              </a:rPr>
              <a:t>ОБЕСПЕЧЕНИЕ СОПРОВОЖДЕНИЯ </a:t>
            </a:r>
            <a:endParaRPr dirty="0">
              <a:latin typeface="Minio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accent1"/>
                </a:solidFill>
                <a:latin typeface="Minion"/>
              </a:rPr>
              <a:t>     2 взрослых + сопровождение от предприятия </a:t>
            </a:r>
            <a:endParaRPr dirty="0">
              <a:latin typeface="Minio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accent1"/>
              </a:solidFill>
              <a:latin typeface="Minion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✔"/>
            </a:pPr>
            <a:r>
              <a:rPr lang="ru-RU" sz="1800" dirty="0">
                <a:solidFill>
                  <a:schemeClr val="dk1"/>
                </a:solidFill>
                <a:latin typeface="Minion"/>
              </a:rPr>
              <a:t>ВОЗРАСТ ШКОЛЬНИКОВ</a:t>
            </a:r>
            <a:endParaRPr dirty="0">
              <a:latin typeface="Minio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accent1"/>
                </a:solidFill>
                <a:latin typeface="Minion"/>
              </a:rPr>
              <a:t>     </a:t>
            </a:r>
            <a:r>
              <a:rPr lang="ru-RU" sz="1800" b="1" dirty="0" smtClean="0">
                <a:solidFill>
                  <a:schemeClr val="accent1"/>
                </a:solidFill>
                <a:latin typeface="Minion"/>
              </a:rPr>
              <a:t>предпочтительно от </a:t>
            </a:r>
            <a:r>
              <a:rPr lang="ru-RU" sz="1800" b="1" dirty="0">
                <a:solidFill>
                  <a:schemeClr val="accent1"/>
                </a:solidFill>
                <a:latin typeface="Minion"/>
              </a:rPr>
              <a:t>14 лет</a:t>
            </a:r>
            <a:endParaRPr dirty="0">
              <a:latin typeface="Minio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Minion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✔"/>
            </a:pPr>
            <a:r>
              <a:rPr lang="ru-RU" sz="1800" dirty="0">
                <a:solidFill>
                  <a:schemeClr val="dk1"/>
                </a:solidFill>
                <a:latin typeface="Minion"/>
              </a:rPr>
              <a:t>КОЛИЧЕСТВО УЧАСТНИКОВ ГРУППЫ</a:t>
            </a:r>
            <a:endParaRPr dirty="0">
              <a:latin typeface="Minio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latin typeface="Minion"/>
              </a:rPr>
              <a:t>     </a:t>
            </a:r>
            <a:r>
              <a:rPr lang="ru-RU" sz="1800" b="1" dirty="0">
                <a:solidFill>
                  <a:schemeClr val="accent1"/>
                </a:solidFill>
                <a:latin typeface="Minion"/>
              </a:rPr>
              <a:t>до 15 чел</a:t>
            </a:r>
            <a:endParaRPr dirty="0">
              <a:latin typeface="Minion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Minion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✔"/>
            </a:pPr>
            <a:r>
              <a:rPr lang="ru-RU" sz="1800" dirty="0">
                <a:solidFill>
                  <a:schemeClr val="dk1"/>
                </a:solidFill>
                <a:latin typeface="Minion"/>
              </a:rPr>
              <a:t>ТРЕБОВАНИЯ К ОДЕЖДЕ </a:t>
            </a:r>
            <a:endParaRPr dirty="0">
              <a:latin typeface="Minio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latin typeface="Minion"/>
              </a:rPr>
              <a:t>     </a:t>
            </a:r>
            <a:r>
              <a:rPr lang="ru-RU" sz="1800" b="1" dirty="0">
                <a:solidFill>
                  <a:schemeClr val="accent1"/>
                </a:solidFill>
                <a:latin typeface="Minion"/>
              </a:rPr>
              <a:t>закрытая</a:t>
            </a:r>
            <a:r>
              <a:rPr lang="ru-RU" sz="1800" dirty="0">
                <a:solidFill>
                  <a:schemeClr val="dk1"/>
                </a:solidFill>
                <a:latin typeface="Minion"/>
              </a:rPr>
              <a:t> </a:t>
            </a:r>
            <a:r>
              <a:rPr lang="ru-RU" sz="1800" b="1" dirty="0">
                <a:solidFill>
                  <a:schemeClr val="accent1"/>
                </a:solidFill>
                <a:latin typeface="Minion"/>
              </a:rPr>
              <a:t>одежда + обувь </a:t>
            </a:r>
            <a:r>
              <a:rPr lang="ru-RU" sz="1800" dirty="0">
                <a:solidFill>
                  <a:schemeClr val="dk1"/>
                </a:solidFill>
                <a:latin typeface="Minion"/>
              </a:rPr>
              <a:t>на устойчивой </a:t>
            </a:r>
            <a:r>
              <a:rPr lang="ru-RU" sz="1800" dirty="0" smtClean="0">
                <a:solidFill>
                  <a:schemeClr val="dk1"/>
                </a:solidFill>
                <a:latin typeface="Minion"/>
              </a:rPr>
              <a:t>подошве </a:t>
            </a:r>
            <a:endParaRPr sz="1800" b="1" dirty="0">
              <a:solidFill>
                <a:schemeClr val="accent1"/>
              </a:solidFill>
              <a:latin typeface="Minion"/>
            </a:endParaRPr>
          </a:p>
        </p:txBody>
      </p:sp>
      <p:sp>
        <p:nvSpPr>
          <p:cNvPr id="114" name="Google Shape;114;p4"/>
          <p:cNvSpPr txBox="1"/>
          <p:nvPr/>
        </p:nvSpPr>
        <p:spPr>
          <a:xfrm>
            <a:off x="1440310" y="1078447"/>
            <a:ext cx="8585372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62666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EB Garamond"/>
              <a:buNone/>
            </a:pPr>
            <a:r>
              <a:rPr lang="ru-RU" sz="3600" b="1" dirty="0" smtClean="0">
                <a:solidFill>
                  <a:schemeClr val="dk1"/>
                </a:solidFill>
              </a:rPr>
              <a:t>ТРЕБОВАНИЯ </a:t>
            </a:r>
            <a:r>
              <a:rPr lang="ru-RU" sz="3600" b="1" dirty="0" smtClean="0">
                <a:solidFill>
                  <a:schemeClr val="accent1"/>
                </a:solidFill>
              </a:rPr>
              <a:t>ПРИ ПОСЕЩЕНИИ</a:t>
            </a:r>
            <a:endParaRPr lang="ru-RU" sz="3600" b="1" dirty="0">
              <a:solidFill>
                <a:schemeClr val="accent1"/>
              </a:solidFill>
            </a:endParaRPr>
          </a:p>
        </p:txBody>
      </p:sp>
      <p:pic>
        <p:nvPicPr>
          <p:cNvPr id="115" name="Google Shape;115;p4"/>
          <p:cNvPicPr preferRelativeResize="0"/>
          <p:nvPr/>
        </p:nvPicPr>
        <p:blipFill rotWithShape="1">
          <a:blip r:embed="rId3">
            <a:alphaModFix/>
          </a:blip>
          <a:srcRect l="18874" t="16023" r="20004" b="14728"/>
          <a:stretch/>
        </p:blipFill>
        <p:spPr>
          <a:xfrm>
            <a:off x="10596880" y="150139"/>
            <a:ext cx="1272243" cy="1465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03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97938" y="82720"/>
            <a:ext cx="1863750" cy="93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4F5491F-CA74-94F1-E545-D523D62C90B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 t="-1" b="-4235"/>
          <a:stretch/>
        </p:blipFill>
        <p:spPr>
          <a:xfrm>
            <a:off x="258750" y="112155"/>
            <a:ext cx="1250815" cy="73012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CA3C48D-70E7-03C4-96AB-E77C62BD774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893" y="152386"/>
            <a:ext cx="1861873" cy="77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31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"/>
          <p:cNvSpPr txBox="1"/>
          <p:nvPr/>
        </p:nvSpPr>
        <p:spPr>
          <a:xfrm>
            <a:off x="1440310" y="1078447"/>
            <a:ext cx="73599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62666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EB Garamond"/>
              <a:buNone/>
            </a:pPr>
            <a:r>
              <a:rPr lang="ru-RU" sz="3600" b="1" dirty="0" smtClean="0">
                <a:solidFill>
                  <a:schemeClr val="dk1"/>
                </a:solidFill>
              </a:rPr>
              <a:t>ПОРЯДОК </a:t>
            </a:r>
            <a:r>
              <a:rPr lang="ru-RU" sz="3600" b="1" dirty="0" smtClean="0">
                <a:solidFill>
                  <a:schemeClr val="accent1"/>
                </a:solidFill>
              </a:rPr>
              <a:t>ПРОВЕДЕНИЯ</a:t>
            </a:r>
            <a:endParaRPr lang="ru-RU" sz="3600" b="1" dirty="0">
              <a:solidFill>
                <a:schemeClr val="accent1"/>
              </a:solidFill>
            </a:endParaRPr>
          </a:p>
        </p:txBody>
      </p:sp>
      <p:pic>
        <p:nvPicPr>
          <p:cNvPr id="123" name="Google Shape;123;p5"/>
          <p:cNvPicPr preferRelativeResize="0"/>
          <p:nvPr/>
        </p:nvPicPr>
        <p:blipFill rotWithShape="1">
          <a:blip r:embed="rId3">
            <a:alphaModFix/>
          </a:blip>
          <a:srcRect l="18874" t="16023" r="20004" b="14728"/>
          <a:stretch/>
        </p:blipFill>
        <p:spPr>
          <a:xfrm>
            <a:off x="10596880" y="150139"/>
            <a:ext cx="1272243" cy="1465006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5"/>
          <p:cNvSpPr txBox="1"/>
          <p:nvPr/>
        </p:nvSpPr>
        <p:spPr>
          <a:xfrm>
            <a:off x="329150" y="1870800"/>
            <a:ext cx="10194000" cy="49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ru-RU" sz="2600" dirty="0"/>
              <a:t>Совместная подготовка программы урока учителем и экспертом площадки</a:t>
            </a:r>
            <a:endParaRPr sz="2600" dirty="0"/>
          </a:p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ru-RU" sz="2600" dirty="0"/>
              <a:t>Подготовка наглядных пособий и технических материалов для урока</a:t>
            </a:r>
            <a:endParaRPr sz="2600" dirty="0"/>
          </a:p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ru-RU" sz="2600" dirty="0"/>
              <a:t>Проведение урока на площадке, практический осмотр производства (1 час)</a:t>
            </a:r>
            <a:endParaRPr sz="2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8" name="Google Shape;103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97938" y="82720"/>
            <a:ext cx="1863750" cy="93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4F5491F-CA74-94F1-E545-D523D62C90B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 t="-1" b="-4235"/>
          <a:stretch/>
        </p:blipFill>
        <p:spPr>
          <a:xfrm>
            <a:off x="258750" y="112155"/>
            <a:ext cx="1250815" cy="73012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CA3C48D-70E7-03C4-96AB-E77C62BD774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893" y="152386"/>
            <a:ext cx="1861873" cy="77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64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"/>
          <p:cNvSpPr txBox="1"/>
          <p:nvPr/>
        </p:nvSpPr>
        <p:spPr>
          <a:xfrm>
            <a:off x="1440310" y="1078447"/>
            <a:ext cx="73599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62666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EB Garamond"/>
              <a:buNone/>
            </a:pPr>
            <a:r>
              <a:rPr lang="ru-RU" sz="3600" b="1" dirty="0" smtClean="0">
                <a:solidFill>
                  <a:schemeClr val="dk1"/>
                </a:solidFill>
                <a:latin typeface="+mj-lt"/>
              </a:rPr>
              <a:t>ПЛАНЫ </a:t>
            </a:r>
            <a:r>
              <a:rPr lang="ru-RU" sz="3600" b="1" dirty="0" smtClean="0">
                <a:solidFill>
                  <a:schemeClr val="accent1"/>
                </a:solidFill>
                <a:latin typeface="+mj-lt"/>
              </a:rPr>
              <a:t>НА 2024 ГОД</a:t>
            </a:r>
            <a:endParaRPr lang="ru-RU" sz="3600" b="1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132" name="Google Shape;132;p6"/>
          <p:cNvPicPr preferRelativeResize="0"/>
          <p:nvPr/>
        </p:nvPicPr>
        <p:blipFill rotWithShape="1">
          <a:blip r:embed="rId3">
            <a:alphaModFix/>
          </a:blip>
          <a:srcRect l="18874" t="16023" r="20004" b="14728"/>
          <a:stretch/>
        </p:blipFill>
        <p:spPr>
          <a:xfrm>
            <a:off x="10596880" y="150139"/>
            <a:ext cx="1272243" cy="1465006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6"/>
          <p:cNvSpPr txBox="1"/>
          <p:nvPr/>
        </p:nvSpPr>
        <p:spPr>
          <a:xfrm>
            <a:off x="324425" y="2366875"/>
            <a:ext cx="8840700" cy="23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ru-RU" sz="2600" dirty="0"/>
              <a:t>Подготовка материалов для практических занятий</a:t>
            </a:r>
            <a:endParaRPr sz="2600" dirty="0"/>
          </a:p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ru-RU" sz="2600" dirty="0"/>
              <a:t>Подготовка визуальных материалов по технологии</a:t>
            </a:r>
            <a:endParaRPr sz="2600" dirty="0"/>
          </a:p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ru-RU" sz="2600" dirty="0"/>
              <a:t>Организация пространства для приема групп</a:t>
            </a:r>
            <a:endParaRPr sz="2600" dirty="0"/>
          </a:p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ru-RU" sz="2600" dirty="0"/>
              <a:t>Размещение навигации/визуализации на площадке</a:t>
            </a:r>
            <a:endParaRPr sz="2600" dirty="0"/>
          </a:p>
        </p:txBody>
      </p:sp>
      <p:pic>
        <p:nvPicPr>
          <p:cNvPr id="8" name="Google Shape;103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97938" y="82720"/>
            <a:ext cx="1863750" cy="93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4F5491F-CA74-94F1-E545-D523D62C90B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 t="-1" b="-4235"/>
          <a:stretch/>
        </p:blipFill>
        <p:spPr>
          <a:xfrm>
            <a:off x="258750" y="112155"/>
            <a:ext cx="1250815" cy="73012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CA3C48D-70E7-03C4-96AB-E77C62BD774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893" y="152386"/>
            <a:ext cx="1861873" cy="77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0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7"/>
          <p:cNvPicPr preferRelativeResize="0"/>
          <p:nvPr/>
        </p:nvPicPr>
        <p:blipFill rotWithShape="1">
          <a:blip r:embed="rId3">
            <a:alphaModFix/>
          </a:blip>
          <a:srcRect l="11028" r="11028"/>
          <a:stretch/>
        </p:blipFill>
        <p:spPr>
          <a:xfrm>
            <a:off x="361405" y="1615145"/>
            <a:ext cx="3006325" cy="407416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7"/>
          <p:cNvSpPr txBox="1"/>
          <p:nvPr/>
        </p:nvSpPr>
        <p:spPr>
          <a:xfrm>
            <a:off x="4355431" y="2632564"/>
            <a:ext cx="6543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dk1"/>
                </a:solidFill>
              </a:rPr>
              <a:t>Карпов Илья Алексеевич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</a:rPr>
              <a:t>директор</a:t>
            </a:r>
            <a:endParaRPr sz="1800" dirty="0">
              <a:solidFill>
                <a:schemeClr val="dk1"/>
              </a:solidFill>
            </a:endParaRPr>
          </a:p>
        </p:txBody>
      </p:sp>
      <p:sp>
        <p:nvSpPr>
          <p:cNvPr id="140" name="Google Shape;140;p7"/>
          <p:cNvSpPr txBox="1"/>
          <p:nvPr/>
        </p:nvSpPr>
        <p:spPr>
          <a:xfrm>
            <a:off x="4368800" y="4768375"/>
            <a:ext cx="29379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 sz="1800">
                <a:solidFill>
                  <a:schemeClr val="dk1"/>
                </a:solidFill>
              </a:rPr>
              <a:t>i.a.karpov@gmail.com</a:t>
            </a:r>
            <a:endParaRPr sz="18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</a:rPr>
              <a:t>8 (83177) 3-18-66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</a:rPr>
              <a:t>8 (910) 797-44-44 </a:t>
            </a:r>
            <a:endParaRPr sz="18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</p:txBody>
      </p:sp>
      <p:pic>
        <p:nvPicPr>
          <p:cNvPr id="141" name="Google Shape;141;p7"/>
          <p:cNvPicPr preferRelativeResize="0"/>
          <p:nvPr/>
        </p:nvPicPr>
        <p:blipFill rotWithShape="1">
          <a:blip r:embed="rId4">
            <a:alphaModFix/>
          </a:blip>
          <a:srcRect l="18873" t="16021" r="20005" b="14732"/>
          <a:stretch/>
        </p:blipFill>
        <p:spPr>
          <a:xfrm>
            <a:off x="10596880" y="150139"/>
            <a:ext cx="1272243" cy="1465006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7"/>
          <p:cNvSpPr txBox="1"/>
          <p:nvPr/>
        </p:nvSpPr>
        <p:spPr>
          <a:xfrm>
            <a:off x="3946981" y="1615145"/>
            <a:ext cx="73599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62666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EB Garamond"/>
              <a:buNone/>
            </a:pPr>
            <a:r>
              <a:rPr lang="ru-RU" sz="3600" b="1" dirty="0" smtClean="0">
                <a:solidFill>
                  <a:schemeClr val="dk1"/>
                </a:solidFill>
                <a:latin typeface="+mj-lt"/>
              </a:rPr>
              <a:t>КУРАТОР </a:t>
            </a:r>
            <a:r>
              <a:rPr lang="ru-RU" sz="3600" b="1" dirty="0" smtClean="0">
                <a:solidFill>
                  <a:schemeClr val="accent1"/>
                </a:solidFill>
                <a:latin typeface="+mj-lt"/>
              </a:rPr>
              <a:t>ПЛОЩАДКИ</a:t>
            </a:r>
            <a:endParaRPr lang="ru-RU" sz="3600" b="1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144" name="Google Shape;144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23275" y="5872275"/>
            <a:ext cx="646500" cy="64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546124" y="3052762"/>
            <a:ext cx="2323000" cy="268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792425" y="5779638"/>
            <a:ext cx="739138" cy="739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03;p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697938" y="82720"/>
            <a:ext cx="1863750" cy="93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4F5491F-CA74-94F1-E545-D523D62C90B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t="-1" b="-4235"/>
          <a:stretch/>
        </p:blipFill>
        <p:spPr>
          <a:xfrm>
            <a:off x="258750" y="112155"/>
            <a:ext cx="1250815" cy="73012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CA3C48D-70E7-03C4-96AB-E77C62BD774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893" y="152386"/>
            <a:ext cx="1861873" cy="77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29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g2973e28dc70_0_18"/>
          <p:cNvPicPr preferRelativeResize="0"/>
          <p:nvPr/>
        </p:nvPicPr>
        <p:blipFill rotWithShape="1">
          <a:blip r:embed="rId3">
            <a:alphaModFix/>
          </a:blip>
          <a:srcRect l="18874" t="16023" r="20004" b="14728"/>
          <a:stretch/>
        </p:blipFill>
        <p:spPr>
          <a:xfrm>
            <a:off x="10596880" y="150139"/>
            <a:ext cx="1272243" cy="1465006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g2973e28dc70_0_18"/>
          <p:cNvSpPr txBox="1">
            <a:spLocks noGrp="1"/>
          </p:cNvSpPr>
          <p:nvPr>
            <p:ph type="title" idx="4294967295"/>
          </p:nvPr>
        </p:nvSpPr>
        <p:spPr>
          <a:xfrm>
            <a:off x="-1600376" y="3356230"/>
            <a:ext cx="8357700" cy="9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2000" rIns="0" bIns="0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50"/>
              <a:buFont typeface="EB Garamond"/>
              <a:buNone/>
            </a:pPr>
            <a:r>
              <a:rPr lang="ru-RU" sz="6000" dirty="0" smtClean="0">
                <a:ea typeface="Arial"/>
                <a:cs typeface="Arial"/>
                <a:sym typeface="Arial"/>
              </a:rPr>
              <a:t>ЖДЕМ</a:t>
            </a:r>
            <a:br>
              <a:rPr lang="ru-RU" sz="6000" dirty="0" smtClean="0">
                <a:ea typeface="Arial"/>
                <a:cs typeface="Arial"/>
                <a:sym typeface="Arial"/>
              </a:rPr>
            </a:br>
            <a:r>
              <a:rPr lang="ru-RU" sz="6000" dirty="0" smtClean="0">
                <a:ea typeface="Arial"/>
                <a:cs typeface="Arial"/>
                <a:sym typeface="Arial"/>
              </a:rPr>
              <a:t> </a:t>
            </a:r>
            <a:r>
              <a:rPr lang="ru-RU" sz="6000" dirty="0" smtClean="0">
                <a:solidFill>
                  <a:schemeClr val="accent1"/>
                </a:solidFill>
                <a:ea typeface="Arial"/>
                <a:cs typeface="Arial"/>
                <a:sym typeface="Arial"/>
              </a:rPr>
              <a:t>НА УРОК!</a:t>
            </a:r>
            <a:br>
              <a:rPr lang="ru-RU" sz="6000" dirty="0" smtClean="0">
                <a:solidFill>
                  <a:schemeClr val="accent1"/>
                </a:solidFill>
                <a:ea typeface="Arial"/>
                <a:cs typeface="Arial"/>
                <a:sym typeface="Arial"/>
              </a:rPr>
            </a:br>
            <a:endParaRPr lang="ru-RU" sz="6000" dirty="0">
              <a:solidFill>
                <a:schemeClr val="accent1"/>
              </a:solidFill>
              <a:ea typeface="Arial"/>
              <a:cs typeface="Arial"/>
              <a:sym typeface="Arial"/>
            </a:endParaRPr>
          </a:p>
        </p:txBody>
      </p:sp>
      <p:pic>
        <p:nvPicPr>
          <p:cNvPr id="154" name="Google Shape;154;g2973e28dc70_0_18"/>
          <p:cNvPicPr preferRelativeResize="0"/>
          <p:nvPr/>
        </p:nvPicPr>
        <p:blipFill rotWithShape="1">
          <a:blip r:embed="rId4">
            <a:alphaModFix/>
          </a:blip>
          <a:srcRect l="19954" t="16214" r="14983" b="23775"/>
          <a:stretch/>
        </p:blipFill>
        <p:spPr>
          <a:xfrm>
            <a:off x="5117650" y="2509025"/>
            <a:ext cx="7074350" cy="434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03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97938" y="82720"/>
            <a:ext cx="1863750" cy="93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4F5491F-CA74-94F1-E545-D523D62C90B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 t="-1" b="-4235"/>
          <a:stretch/>
        </p:blipFill>
        <p:spPr>
          <a:xfrm>
            <a:off x="258750" y="112155"/>
            <a:ext cx="1250815" cy="73012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CA3C48D-70E7-03C4-96AB-E77C62BD774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893" y="152386"/>
            <a:ext cx="1861873" cy="77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72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&amp;D-Powerpoint Template_16x9">
  <a:themeElements>
    <a:clrScheme name="Другая 5">
      <a:dk1>
        <a:srgbClr val="000000"/>
      </a:dk1>
      <a:lt1>
        <a:srgbClr val="FFFFFF"/>
      </a:lt1>
      <a:dk2>
        <a:srgbClr val="898A8D"/>
      </a:dk2>
      <a:lt2>
        <a:srgbClr val="FFFFFF"/>
      </a:lt2>
      <a:accent1>
        <a:srgbClr val="FF8000"/>
      </a:accent1>
      <a:accent2>
        <a:srgbClr val="FA961E"/>
      </a:accent2>
      <a:accent3>
        <a:srgbClr val="F47621"/>
      </a:accent3>
      <a:accent4>
        <a:srgbClr val="F0541E"/>
      </a:accent4>
      <a:accent5>
        <a:srgbClr val="E1251B"/>
      </a:accent5>
      <a:accent6>
        <a:srgbClr val="EFF0F3"/>
      </a:accent6>
      <a:hlink>
        <a:srgbClr val="0563C1"/>
      </a:hlink>
      <a:folHlink>
        <a:srgbClr val="954F72"/>
      </a:folHlink>
    </a:clrScheme>
    <a:fontScheme name="Другая 2">
      <a:majorFont>
        <a:latin typeface="Minion Pro"/>
        <a:ea typeface=""/>
        <a:cs typeface=""/>
      </a:majorFont>
      <a:minorFont>
        <a:latin typeface="Minion Pro"/>
        <a:ea typeface=""/>
        <a:cs typeface="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</a:gradFill>
      </a:fillStyleLst>
      <a:lnStyleLst>
        <a:ln w="635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Normal.dotm</Template>
  <TotalTime>152</TotalTime>
  <Words>177</Words>
  <Application>Microsoft Office PowerPoint</Application>
  <DocSecurity>0</DocSecurity>
  <PresentationFormat>Широкоэкранный</PresentationFormat>
  <Paragraphs>53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Calibri</vt:lpstr>
      <vt:lpstr>EB Garamond</vt:lpstr>
      <vt:lpstr>Minion</vt:lpstr>
      <vt:lpstr>Minion Pro</vt:lpstr>
      <vt:lpstr>Source Sans Pro</vt:lpstr>
      <vt:lpstr>B&amp;D-Powerpoint Template_16x9</vt:lpstr>
      <vt:lpstr>ВЫКСУНСКАЯ ТИПОГРАФИЯ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ЖДЕМ  НА УРОК!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Федоровская Ирина Григорьевна</cp:lastModifiedBy>
  <cp:revision>51</cp:revision>
  <dcterms:modified xsi:type="dcterms:W3CDTF">2023-11-14T13:33:16Z</dcterms:modified>
</cp:coreProperties>
</file>