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0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3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6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2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4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6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8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4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1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FFE3-AE81-46B0-9E29-130A4634E468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18C59-00F2-46FB-90D8-BC1A5CB2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0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ождение железной роз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0414" end="55030.87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062" y="0"/>
            <a:ext cx="10165080" cy="705516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65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40244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2023-02-21T21:32:15Z</dcterms:created>
  <dcterms:modified xsi:type="dcterms:W3CDTF">2023-02-24T12:00:48Z</dcterms:modified>
</cp:coreProperties>
</file>