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8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F5EBC-5B70-429C-8F78-E3BB82AA5B5A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BC81-16D8-47CA-9544-AACBDD747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75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F5EBC-5B70-429C-8F78-E3BB82AA5B5A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BC81-16D8-47CA-9544-AACBDD747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74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F5EBC-5B70-429C-8F78-E3BB82AA5B5A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BC81-16D8-47CA-9544-AACBDD747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156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F5EBC-5B70-429C-8F78-E3BB82AA5B5A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BC81-16D8-47CA-9544-AACBDD747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918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F5EBC-5B70-429C-8F78-E3BB82AA5B5A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BC81-16D8-47CA-9544-AACBDD747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309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F5EBC-5B70-429C-8F78-E3BB82AA5B5A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BC81-16D8-47CA-9544-AACBDD747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F5EBC-5B70-429C-8F78-E3BB82AA5B5A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BC81-16D8-47CA-9544-AACBDD747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34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F5EBC-5B70-429C-8F78-E3BB82AA5B5A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BC81-16D8-47CA-9544-AACBDD747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22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F5EBC-5B70-429C-8F78-E3BB82AA5B5A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BC81-16D8-47CA-9544-AACBDD747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95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F5EBC-5B70-429C-8F78-E3BB82AA5B5A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BC81-16D8-47CA-9544-AACBDD747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74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F5EBC-5B70-429C-8F78-E3BB82AA5B5A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BBC81-16D8-47CA-9544-AACBDD747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218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F5EBC-5B70-429C-8F78-E3BB82AA5B5A}" type="datetimeFigureOut">
              <a:rPr lang="ru-RU" smtClean="0"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BBC81-16D8-47CA-9544-AACBDD747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08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осадка чугунков в Русскую печь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937.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030075" cy="686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8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9</cp:revision>
  <dcterms:created xsi:type="dcterms:W3CDTF">2023-02-21T17:33:24Z</dcterms:created>
  <dcterms:modified xsi:type="dcterms:W3CDTF">2023-02-24T11:52:17Z</dcterms:modified>
</cp:coreProperties>
</file>