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81" r:id="rId2"/>
    <p:sldId id="273" r:id="rId3"/>
    <p:sldId id="274" r:id="rId4"/>
    <p:sldId id="282" r:id="rId5"/>
    <p:sldId id="283" r:id="rId6"/>
    <p:sldId id="275" r:id="rId7"/>
    <p:sldId id="284" r:id="rId8"/>
    <p:sldId id="277" r:id="rId9"/>
    <p:sldId id="286" r:id="rId10"/>
    <p:sldId id="288" r:id="rId11"/>
    <p:sldId id="287" r:id="rId12"/>
    <p:sldId id="276" r:id="rId13"/>
    <p:sldId id="289" r:id="rId14"/>
    <p:sldId id="279" r:id="rId15"/>
    <p:sldId id="280" r:id="rId16"/>
  </p:sldIdLst>
  <p:sldSz cx="9144000" cy="5143500" type="screen16x9"/>
  <p:notesSz cx="9144000" cy="51435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96" autoAdjust="0"/>
  </p:normalViewPr>
  <p:slideViewPr>
    <p:cSldViewPr>
      <p:cViewPr varScale="1">
        <p:scale>
          <a:sx n="91" d="100"/>
          <a:sy n="91" d="100"/>
        </p:scale>
        <p:origin x="78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2B5BF-AEC9-413D-81E7-FF24EC11A58C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7A4AC-1788-4E13-9406-4E66CD2C2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525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7A4AC-1788-4E13-9406-4E66CD2C2E5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879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7A4AC-1788-4E13-9406-4E66CD2C2E5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679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53650" y="1571313"/>
            <a:ext cx="3207384" cy="2800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7925" y="297972"/>
            <a:ext cx="8168149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8850" y="1254466"/>
            <a:ext cx="3939540" cy="1366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" y="133350"/>
            <a:ext cx="9220200" cy="3232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Социальная история</a:t>
            </a:r>
          </a:p>
          <a:p>
            <a:pPr marL="90170" algn="ctr">
              <a:lnSpc>
                <a:spcPct val="107000"/>
              </a:lnSpc>
              <a:spcAft>
                <a:spcPts val="0"/>
              </a:spcAft>
            </a:pPr>
            <a:r>
              <a:rPr lang="ru-RU" sz="1100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Групповое посещение</a:t>
            </a:r>
            <a:r>
              <a:rPr lang="ru-RU" sz="11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100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музея </a:t>
            </a:r>
            <a:r>
              <a:rPr lang="ru-RU" sz="11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истории </a:t>
            </a:r>
            <a:br>
              <a:rPr lang="ru-RU" sz="11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АО «Выксунский металлургический завод»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0170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0170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0170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0170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0170">
              <a:lnSpc>
                <a:spcPct val="107000"/>
              </a:lnSpc>
              <a:spcAft>
                <a:spcPts val="600"/>
              </a:spcAft>
            </a:pPr>
            <a:r>
              <a:rPr lang="ru-RU" sz="1100" b="1" u="sng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Адрес:</a:t>
            </a:r>
            <a:r>
              <a:rPr lang="ru-R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г. Выкса, ул. Ленина, 5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0170">
              <a:lnSpc>
                <a:spcPct val="107000"/>
              </a:lnSpc>
              <a:spcAft>
                <a:spcPts val="600"/>
              </a:spcAft>
            </a:pPr>
            <a:r>
              <a:rPr lang="ru-RU" sz="1100" b="1" u="sng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Время работы: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0170">
              <a:lnSpc>
                <a:spcPct val="107000"/>
              </a:lnSpc>
              <a:spcAft>
                <a:spcPts val="600"/>
              </a:spcAft>
            </a:pPr>
            <a:r>
              <a:rPr lang="ru-R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Ежедневно: с 11.00 до 19.00 (касса работает до 18.00) последние понедельник и пятница месяца - </a:t>
            </a:r>
            <a:br>
              <a:rPr lang="ru-R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санитарные дни.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0170">
              <a:lnSpc>
                <a:spcPct val="107000"/>
              </a:lnSpc>
              <a:spcAft>
                <a:spcPts val="600"/>
              </a:spcAft>
            </a:pPr>
            <a:r>
              <a:rPr lang="ru-RU" sz="1100" u="sng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Часы наибольшего потока посетителей:</a:t>
            </a:r>
            <a:br>
              <a:rPr lang="ru-RU" sz="1100" u="sng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пятница-суббота 11:00-19:00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0170">
              <a:lnSpc>
                <a:spcPct val="107000"/>
              </a:lnSpc>
              <a:spcAft>
                <a:spcPts val="600"/>
              </a:spcAft>
            </a:pPr>
            <a:r>
              <a:rPr lang="ru-RU" sz="1100" u="sng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Часы наименьшего потока посетителей:</a:t>
            </a:r>
            <a:br>
              <a:rPr lang="ru-RU" sz="1100" u="sng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понедельник-четверг 11:00-15:00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7880"/>
            <a:ext cx="9144000" cy="305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9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2890" y="438150"/>
            <a:ext cx="8229600" cy="9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Вход в зал </a:t>
            </a: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на 2 этаже выглядит так.</a:t>
            </a:r>
            <a:endParaRPr lang="ru-RU" sz="1400" spc="-15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b="1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0" y="773167"/>
            <a:ext cx="5420710" cy="406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1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2890" y="438150"/>
            <a:ext cx="8229600" cy="9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Зал на </a:t>
            </a:r>
            <a:r>
              <a:rPr lang="ru-RU" sz="14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2 этаже </a:t>
            </a: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выглядит так</a:t>
            </a:r>
            <a:endParaRPr lang="ru-RU" sz="1400" spc="-15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b="1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3" y="1351220"/>
            <a:ext cx="4167373" cy="31255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753" y="1351220"/>
            <a:ext cx="4167373" cy="312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1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2890" y="438150"/>
            <a:ext cx="8229600" cy="1141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Экскурсия будет длиться </a:t>
            </a:r>
            <a:r>
              <a:rPr lang="ru-RU" sz="1400" b="1" spc="-1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15 минут</a:t>
            </a: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.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Экскурсовод расскажет </a:t>
            </a: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мне про театр.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Экскурсовод </a:t>
            </a: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может задать мне вопросы.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Если я захочу – я могу на них ответить.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7" y="1466019"/>
            <a:ext cx="4053491" cy="30401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1466019"/>
            <a:ext cx="4053490" cy="304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3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2890" y="438150"/>
            <a:ext cx="8229600" cy="9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После экскурсии я посмотрю </a:t>
            </a:r>
            <a:r>
              <a:rPr lang="ru-RU" sz="14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видео про театр</a:t>
            </a: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Я буду смотреть видео про театр на 1 этаже.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0" y="1047750"/>
            <a:ext cx="51562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3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2890" y="438150"/>
            <a:ext cx="8229600" cy="18261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После экскурсии и просмотра видео я заберу вещи в гардеробе.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Если я устану, я могу отдохнуть на стуле.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Если я захочу </a:t>
            </a:r>
            <a:r>
              <a:rPr lang="ru-RU" sz="14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пить</a:t>
            </a: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, то я налью воду в кулере.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Если мне нужна будет помощь – я попрошу экскурсовода.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b="1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17" y="1538330"/>
            <a:ext cx="4348085" cy="2895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728" y="1524535"/>
            <a:ext cx="385622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8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2890" y="438150"/>
            <a:ext cx="8229600" cy="13567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Сегодня я был на экскурсии в </a:t>
            </a:r>
            <a:r>
              <a:rPr lang="ru-RU" sz="14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Музее истории Выксунского металлургического завода.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Если я захочу, я приду сюда еще раз.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b="1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57350"/>
            <a:ext cx="3886596" cy="29175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414" y="1657350"/>
            <a:ext cx="3886597" cy="291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1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3400" y="590550"/>
            <a:ext cx="8229600" cy="9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Сегодня я пойду в </a:t>
            </a:r>
            <a:r>
              <a:rPr lang="ru-RU" sz="14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Музей истории Выксунского металлургического завода.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 музее я увижу </a:t>
            </a:r>
            <a:r>
              <a:rPr lang="ru-RU" sz="1400" b="1" spc="-1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выставку «</a:t>
            </a:r>
            <a:r>
              <a:rPr lang="ru-RU" sz="1400" b="1" spc="-15" dirty="0" err="1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Театромания</a:t>
            </a:r>
            <a:r>
              <a:rPr lang="ru-RU" sz="1400" b="1" spc="-1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. Хроники усадебного театра»</a:t>
            </a: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Сегодня я приму участие в </a:t>
            </a:r>
            <a:r>
              <a:rPr lang="ru-RU" sz="14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экскурсии</a:t>
            </a:r>
            <a:r>
              <a:rPr lang="en-US" sz="14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14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 посмотрю видео про театр</a:t>
            </a: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5193"/>
          <a:stretch/>
        </p:blipFill>
        <p:spPr>
          <a:xfrm>
            <a:off x="2781916" y="1657350"/>
            <a:ext cx="3732568" cy="31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4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3400" y="590550"/>
            <a:ext cx="8229600" cy="1141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Я подойду к музею к центральной </a:t>
            </a:r>
            <a:r>
              <a:rPr lang="ru-RU" sz="14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двери</a:t>
            </a: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Рядом с дверью есть </a:t>
            </a:r>
            <a:r>
              <a:rPr lang="ru-RU" sz="14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звонок.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Я позвоню в звонок и </a:t>
            </a:r>
            <a:r>
              <a:rPr lang="ru-RU" sz="14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войду</a:t>
            </a: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в дверь.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28750"/>
            <a:ext cx="4507738" cy="338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539" y="2182619"/>
            <a:ext cx="3930041" cy="262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7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2890" y="438150"/>
            <a:ext cx="8229600" cy="18261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 музее меня встретит </a:t>
            </a:r>
            <a:r>
              <a:rPr lang="ru-RU" sz="14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экскурсовод.</a:t>
            </a:r>
            <a:endParaRPr lang="ru-RU" sz="1400" b="1" spc="-15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Экскурсовод всегда будет рядом со мной.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Экскурсовод проведет для нас </a:t>
            </a:r>
            <a:r>
              <a:rPr lang="ru-RU" sz="14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экскурсию.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Я буду </a:t>
            </a:r>
            <a:r>
              <a:rPr lang="ru-RU" sz="14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не один.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Вместе со мной будут </a:t>
            </a:r>
            <a:r>
              <a:rPr lang="ru-RU" sz="14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другие люди.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Другие люди тоже пришли на экскурсию.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-1" b="1831"/>
          <a:stretch/>
        </p:blipFill>
        <p:spPr>
          <a:xfrm>
            <a:off x="5142756" y="0"/>
            <a:ext cx="34959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3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2890" y="438150"/>
            <a:ext cx="8229600" cy="9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 музее я сдам верхнюю одежду в гардероб. </a:t>
            </a: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Если </a:t>
            </a: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у меня есть сумка или рюкзак, я сдам их в гардероб</a:t>
            </a: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После экскурсии я заберу свои вещи.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pic>
        <p:nvPicPr>
          <p:cNvPr id="4" name="Рисунок 3" descr="E:\Музей. Работа\Музей. Фото\Музей. Соц.история\DSC096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76350"/>
            <a:ext cx="5673725" cy="3781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984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2890" y="438150"/>
            <a:ext cx="8229600" cy="1141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Я могу увидеть кассу.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 кассе люди покупают билеты.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Если мне нужна будет помощь – я могу обратиться к администратору.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Администратор всегда будет здесь.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5889"/>
          <a:stretch/>
        </p:blipFill>
        <p:spPr>
          <a:xfrm>
            <a:off x="1524000" y="1428750"/>
            <a:ext cx="6480610" cy="363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1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2890" y="438150"/>
            <a:ext cx="8229600" cy="10720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dirty="0"/>
              <a:t>Если я захочу в туалет, то попрошу отвести меня туда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Туалет выглядит так.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pic>
        <p:nvPicPr>
          <p:cNvPr id="4" name="image6.jpg" descr="C:\Users\pichugina_ts\Desktop\IMG_20211117_082730.jpg"/>
          <p:cNvPicPr/>
          <p:nvPr/>
        </p:nvPicPr>
        <p:blipFill rotWithShape="1">
          <a:blip r:embed="rId2"/>
          <a:srcRect l="13756" r="15071"/>
          <a:stretch/>
        </p:blipFill>
        <p:spPr>
          <a:xfrm>
            <a:off x="381000" y="1123949"/>
            <a:ext cx="3776341" cy="3879215"/>
          </a:xfrm>
          <a:prstGeom prst="rect">
            <a:avLst/>
          </a:prstGeom>
          <a:ln/>
        </p:spPr>
      </p:pic>
      <p:pic>
        <p:nvPicPr>
          <p:cNvPr id="5" name="image21.jpg" descr="C:\Users\pichugina_ts\Desktop\IMG_20211117_082710.jpg"/>
          <p:cNvPicPr/>
          <p:nvPr/>
        </p:nvPicPr>
        <p:blipFill rotWithShape="1">
          <a:blip r:embed="rId3"/>
          <a:srcRect r="15971"/>
          <a:stretch/>
        </p:blipFill>
        <p:spPr>
          <a:xfrm>
            <a:off x="4507206" y="1123950"/>
            <a:ext cx="4343400" cy="387921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6236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2890" y="438150"/>
            <a:ext cx="8229600" cy="15978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Н</a:t>
            </a: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ам </a:t>
            </a: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проведут экскурсию по выставке.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1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Экскурсия</a:t>
            </a: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– </a:t>
            </a: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рассказ о предметах в музее.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Экскурсия будет проходить в Восточном флигеле на 1 этаже </a:t>
            </a: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 </a:t>
            </a:r>
            <a:r>
              <a:rPr lang="ru-RU" sz="1400" spc="-1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2 этаже</a:t>
            </a: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. Зал на </a:t>
            </a:r>
            <a:r>
              <a:rPr lang="ru-RU" sz="14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1 этаже </a:t>
            </a: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выглядит так.</a:t>
            </a:r>
            <a:endParaRPr lang="ru-RU" sz="1400" spc="-15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b="1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90" y="1666874"/>
            <a:ext cx="4267200" cy="3200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89" y="1733550"/>
            <a:ext cx="4178299" cy="313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3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2890" y="438150"/>
            <a:ext cx="8229600" cy="1141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На </a:t>
            </a:r>
            <a:r>
              <a:rPr lang="ru-RU" sz="14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2 этаж </a:t>
            </a: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я поднимусь по лестнице.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5" dirty="0" smtClean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Лестница на 2 этаж выглядит так.</a:t>
            </a:r>
            <a:endParaRPr lang="ru-RU" sz="1400" spc="-15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b="1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spc="-15" dirty="0" smtClean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0" y="1008819"/>
            <a:ext cx="535940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1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3159</TotalTime>
  <Words>416</Words>
  <Application>Microsoft Office PowerPoint</Application>
  <PresentationFormat>Экран (16:9)</PresentationFormat>
  <Paragraphs>61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Calibri</vt:lpstr>
      <vt:lpstr>Cambria</vt:lpstr>
      <vt:lpstr>Microsoft Sans Serif</vt:lpstr>
      <vt:lpstr>Tahoma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Крохина Карина Эдуардовна</cp:lastModifiedBy>
  <cp:revision>53</cp:revision>
  <dcterms:created xsi:type="dcterms:W3CDTF">2024-01-09T09:54:07Z</dcterms:created>
  <dcterms:modified xsi:type="dcterms:W3CDTF">2024-10-17T11:10:02Z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  <property fmtid="{D5CDD505-2E9C-101B-9397-08002B2CF9AE}" pid="3" name="NXPowerLiteLastOptimized">
    <vt:lpwstr>399504</vt:lpwstr>
  </property>
  <property fmtid="{D5CDD505-2E9C-101B-9397-08002B2CF9AE}" pid="4" name="NXPowerLiteSettings">
    <vt:lpwstr>F7000400038000</vt:lpwstr>
  </property>
  <property fmtid="{D5CDD505-2E9C-101B-9397-08002B2CF9AE}" pid="5" name="NXPowerLiteVersion">
    <vt:lpwstr>S10.2.0</vt:lpwstr>
  </property>
</Properties>
</file>