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58" r:id="rId6"/>
    <p:sldId id="256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687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7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149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52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01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36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53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292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80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805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147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7BD1E-3694-4F6E-95E4-29DBEA194773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78230-94E7-40A8-9801-914864A4B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57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рупнейший в СССР азотный завод | Волжский химик |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32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Сбор урожая в СССР. | Отражение эпохи |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90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етский Сад СССР | Пикаб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52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школьники ссср: 2 тыс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5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еликая Отечественная война | История Тотал Вар вики | Fand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10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на тему вов - 75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Тесты по ВОВ - Республиканский Музей Боевой Слав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7608"/>
            <a:ext cx="12192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голос Левитан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04079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6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1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0</Words>
  <Application>Microsoft Office PowerPoint</Application>
  <PresentationFormat>Широкоэкранный</PresentationFormat>
  <Paragraphs>0</Paragraphs>
  <Slides>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11</cp:revision>
  <dcterms:created xsi:type="dcterms:W3CDTF">2024-03-28T16:32:18Z</dcterms:created>
  <dcterms:modified xsi:type="dcterms:W3CDTF">2024-05-08T06:16:19Z</dcterms:modified>
</cp:coreProperties>
</file>