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343" r:id="rId3"/>
    <p:sldId id="302" r:id="rId4"/>
    <p:sldId id="256" r:id="rId5"/>
    <p:sldId id="261" r:id="rId6"/>
    <p:sldId id="306" r:id="rId7"/>
    <p:sldId id="307" r:id="rId8"/>
    <p:sldId id="311" r:id="rId9"/>
    <p:sldId id="308" r:id="rId10"/>
    <p:sldId id="312" r:id="rId11"/>
    <p:sldId id="309" r:id="rId12"/>
    <p:sldId id="313" r:id="rId13"/>
    <p:sldId id="310" r:id="rId14"/>
    <p:sldId id="314" r:id="rId15"/>
    <p:sldId id="273" r:id="rId16"/>
    <p:sldId id="274" r:id="rId17"/>
    <p:sldId id="279" r:id="rId18"/>
    <p:sldId id="275" r:id="rId19"/>
    <p:sldId id="316" r:id="rId20"/>
    <p:sldId id="319" r:id="rId21"/>
    <p:sldId id="317" r:id="rId22"/>
    <p:sldId id="320" r:id="rId23"/>
    <p:sldId id="318" r:id="rId24"/>
    <p:sldId id="315" r:id="rId25"/>
    <p:sldId id="321" r:id="rId26"/>
    <p:sldId id="326" r:id="rId27"/>
    <p:sldId id="322" r:id="rId28"/>
    <p:sldId id="327" r:id="rId29"/>
    <p:sldId id="323" r:id="rId30"/>
    <p:sldId id="328" r:id="rId31"/>
    <p:sldId id="324" r:id="rId32"/>
    <p:sldId id="329" r:id="rId33"/>
    <p:sldId id="325" r:id="rId34"/>
    <p:sldId id="330" r:id="rId35"/>
    <p:sldId id="331" r:id="rId36"/>
    <p:sldId id="336" r:id="rId37"/>
    <p:sldId id="332" r:id="rId38"/>
    <p:sldId id="337" r:id="rId39"/>
    <p:sldId id="333" r:id="rId40"/>
    <p:sldId id="338" r:id="rId41"/>
    <p:sldId id="334" r:id="rId42"/>
    <p:sldId id="339" r:id="rId43"/>
    <p:sldId id="335" r:id="rId44"/>
    <p:sldId id="340" r:id="rId45"/>
    <p:sldId id="342" r:id="rId4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  <a:srgbClr val="008000"/>
    <a:srgbClr val="FF0000"/>
    <a:srgbClr val="FFFF00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9" d="100"/>
          <a:sy n="59" d="100"/>
        </p:scale>
        <p:origin x="-1464" y="-10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688F36-F3C8-4BB4-96AC-066B6A49751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673736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E14CCE-4CFE-4B9D-828F-4FD8D390FD7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99383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0A881F-DC2E-4F2C-963C-C86F824806D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44941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D73A29-E2A4-49FB-A4F4-EDC0CFB2F38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85678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898AE2-3658-4619-B059-91DBC6E78FC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62148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18D41D-877B-4C2E-92B8-7827EA28C82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71179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0D5C10-BFA6-410C-964C-4872897AEF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649395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3286CD-58A8-4A17-8D21-137812B419A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57704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FB2C6D-0F54-4C08-85F9-7B2C5F065AA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0779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2F9C6A-AD82-48A9-A34E-D608F8D4548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820531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AB82F0-7002-46BE-92C5-0842532D0A8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511683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778FAA4-D721-49B2-ABF9-604BE7442C8D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2.png"/><Relationship Id="rId5" Type="http://schemas.openxmlformats.org/officeDocument/2006/relationships/slide" Target="slide3.xml"/><Relationship Id="rId4" Type="http://schemas.openxmlformats.org/officeDocument/2006/relationships/slide" Target="slide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.wav"/><Relationship Id="rId6" Type="http://schemas.openxmlformats.org/officeDocument/2006/relationships/image" Target="../media/image23.png"/><Relationship Id="rId5" Type="http://schemas.openxmlformats.org/officeDocument/2006/relationships/slide" Target="slide4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5.wav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4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5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jpe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6.wav"/><Relationship Id="rId6" Type="http://schemas.openxmlformats.org/officeDocument/2006/relationships/image" Target="../media/image37.png"/><Relationship Id="rId5" Type="http://schemas.openxmlformats.org/officeDocument/2006/relationships/slide" Target="slide4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7.wav"/><Relationship Id="rId6" Type="http://schemas.openxmlformats.org/officeDocument/2006/relationships/image" Target="../media/image46.jpeg"/><Relationship Id="rId5" Type="http://schemas.openxmlformats.org/officeDocument/2006/relationships/image" Target="../media/image45.png"/><Relationship Id="rId4" Type="http://schemas.openxmlformats.org/officeDocument/2006/relationships/slide" Target="slide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8.wav"/><Relationship Id="rId6" Type="http://schemas.openxmlformats.org/officeDocument/2006/relationships/image" Target="../media/image55.png"/><Relationship Id="rId5" Type="http://schemas.openxmlformats.org/officeDocument/2006/relationships/image" Target="../media/image54.jpeg"/><Relationship Id="rId4" Type="http://schemas.openxmlformats.org/officeDocument/2006/relationships/slide" Target="slide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60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58.gif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9.wav"/><Relationship Id="rId6" Type="http://schemas.openxmlformats.org/officeDocument/2006/relationships/image" Target="../media/image62.png"/><Relationship Id="rId5" Type="http://schemas.openxmlformats.org/officeDocument/2006/relationships/image" Target="../media/image61.jpeg"/><Relationship Id="rId4" Type="http://schemas.openxmlformats.org/officeDocument/2006/relationships/slide" Target="slide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0.wav"/><Relationship Id="rId6" Type="http://schemas.openxmlformats.org/officeDocument/2006/relationships/image" Target="../media/image68.png"/><Relationship Id="rId5" Type="http://schemas.openxmlformats.org/officeDocument/2006/relationships/image" Target="../media/image67.jpeg"/><Relationship Id="rId4" Type="http://schemas.openxmlformats.org/officeDocument/2006/relationships/slide" Target="slide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7" Type="http://schemas.openxmlformats.org/officeDocument/2006/relationships/image" Target="../media/image73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png"/><Relationship Id="rId5" Type="http://schemas.openxmlformats.org/officeDocument/2006/relationships/image" Target="../media/image3.png"/><Relationship Id="rId4" Type="http://schemas.openxmlformats.org/officeDocument/2006/relationships/image" Target="../media/image7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1.wav"/><Relationship Id="rId6" Type="http://schemas.openxmlformats.org/officeDocument/2006/relationships/image" Target="../media/image75.png"/><Relationship Id="rId5" Type="http://schemas.openxmlformats.org/officeDocument/2006/relationships/image" Target="../media/image74.gif"/><Relationship Id="rId4" Type="http://schemas.openxmlformats.org/officeDocument/2006/relationships/slide" Target="slide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2.wav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slide" Target="slide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7" Type="http://schemas.openxmlformats.org/officeDocument/2006/relationships/image" Target="../media/image83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3.wav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slide" Target="slide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0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9.jpeg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4.wav"/><Relationship Id="rId6" Type="http://schemas.openxmlformats.org/officeDocument/2006/relationships/image" Target="../media/image92.jpeg"/><Relationship Id="rId5" Type="http://schemas.openxmlformats.org/officeDocument/2006/relationships/image" Target="../media/image91.png"/><Relationship Id="rId4" Type="http://schemas.openxmlformats.org/officeDocument/2006/relationships/slide" Target="slide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7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6.jpeg"/><Relationship Id="rId5" Type="http://schemas.openxmlformats.org/officeDocument/2006/relationships/image" Target="../media/image95.png"/><Relationship Id="rId4" Type="http://schemas.openxmlformats.org/officeDocument/2006/relationships/image" Target="../media/image9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5.wav"/><Relationship Id="rId6" Type="http://schemas.openxmlformats.org/officeDocument/2006/relationships/image" Target="../media/image99.png"/><Relationship Id="rId5" Type="http://schemas.openxmlformats.org/officeDocument/2006/relationships/slide" Target="slide4.xml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3.jpeg"/><Relationship Id="rId5" Type="http://schemas.openxmlformats.org/officeDocument/2006/relationships/image" Target="../media/image3.png"/><Relationship Id="rId4" Type="http://schemas.openxmlformats.org/officeDocument/2006/relationships/image" Target="../media/image10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6.wav"/><Relationship Id="rId6" Type="http://schemas.openxmlformats.org/officeDocument/2006/relationships/image" Target="../media/image105.png"/><Relationship Id="rId5" Type="http://schemas.openxmlformats.org/officeDocument/2006/relationships/slide" Target="slide4.xml"/><Relationship Id="rId4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7" Type="http://schemas.openxmlformats.org/officeDocument/2006/relationships/image" Target="../media/image110.pn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9.png"/><Relationship Id="rId5" Type="http://schemas.openxmlformats.org/officeDocument/2006/relationships/image" Target="../media/image108.png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7.wav"/><Relationship Id="rId6" Type="http://schemas.openxmlformats.org/officeDocument/2006/relationships/image" Target="../media/image112.png"/><Relationship Id="rId5" Type="http://schemas.openxmlformats.org/officeDocument/2006/relationships/slide" Target="slide4.xml"/><Relationship Id="rId4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17.jpe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6.png"/><Relationship Id="rId5" Type="http://schemas.openxmlformats.org/officeDocument/2006/relationships/image" Target="../media/image115.png"/><Relationship Id="rId4" Type="http://schemas.openxmlformats.org/officeDocument/2006/relationships/image" Target="../media/image11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8.wav"/><Relationship Id="rId6" Type="http://schemas.openxmlformats.org/officeDocument/2006/relationships/image" Target="../media/image2.png"/><Relationship Id="rId5" Type="http://schemas.openxmlformats.org/officeDocument/2006/relationships/slide" Target="slide4.xml"/><Relationship Id="rId4" Type="http://schemas.openxmlformats.org/officeDocument/2006/relationships/image" Target="../media/image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7" Type="http://schemas.openxmlformats.org/officeDocument/2006/relationships/image" Target="../media/image3.png"/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3.png"/><Relationship Id="rId5" Type="http://schemas.openxmlformats.org/officeDocument/2006/relationships/image" Target="../media/image122.png"/><Relationship Id="rId4" Type="http://schemas.openxmlformats.org/officeDocument/2006/relationships/image" Target="../media/image12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13" Type="http://schemas.openxmlformats.org/officeDocument/2006/relationships/slide" Target="slide39.xml"/><Relationship Id="rId18" Type="http://schemas.openxmlformats.org/officeDocument/2006/relationships/slide" Target="slide11.xml"/><Relationship Id="rId3" Type="http://schemas.openxmlformats.org/officeDocument/2006/relationships/slide" Target="slide5.xml"/><Relationship Id="rId21" Type="http://schemas.openxmlformats.org/officeDocument/2006/relationships/slide" Target="slide41.xml"/><Relationship Id="rId7" Type="http://schemas.openxmlformats.org/officeDocument/2006/relationships/slide" Target="slide17.xml"/><Relationship Id="rId12" Type="http://schemas.openxmlformats.org/officeDocument/2006/relationships/slide" Target="slide29.xml"/><Relationship Id="rId17" Type="http://schemas.openxmlformats.org/officeDocument/2006/relationships/slide" Target="slide13.xml"/><Relationship Id="rId2" Type="http://schemas.openxmlformats.org/officeDocument/2006/relationships/image" Target="../media/image3.png"/><Relationship Id="rId16" Type="http://schemas.openxmlformats.org/officeDocument/2006/relationships/slide" Target="slide33.xml"/><Relationship Id="rId20" Type="http://schemas.openxmlformats.org/officeDocument/2006/relationships/slide" Target="slide3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11" Type="http://schemas.openxmlformats.org/officeDocument/2006/relationships/slide" Target="slide19.xml"/><Relationship Id="rId5" Type="http://schemas.openxmlformats.org/officeDocument/2006/relationships/slide" Target="slide25.xml"/><Relationship Id="rId15" Type="http://schemas.openxmlformats.org/officeDocument/2006/relationships/slide" Target="slide43.xml"/><Relationship Id="rId10" Type="http://schemas.openxmlformats.org/officeDocument/2006/relationships/slide" Target="slide9.xml"/><Relationship Id="rId19" Type="http://schemas.openxmlformats.org/officeDocument/2006/relationships/slide" Target="slide21.xml"/><Relationship Id="rId4" Type="http://schemas.openxmlformats.org/officeDocument/2006/relationships/slide" Target="slide15.xml"/><Relationship Id="rId9" Type="http://schemas.openxmlformats.org/officeDocument/2006/relationships/slide" Target="slide37.xml"/><Relationship Id="rId14" Type="http://schemas.openxmlformats.org/officeDocument/2006/relationships/slide" Target="slide23.xml"/><Relationship Id="rId22" Type="http://schemas.openxmlformats.org/officeDocument/2006/relationships/slide" Target="slide3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9.wav"/><Relationship Id="rId6" Type="http://schemas.openxmlformats.org/officeDocument/2006/relationships/image" Target="../media/image125.png"/><Relationship Id="rId5" Type="http://schemas.openxmlformats.org/officeDocument/2006/relationships/image" Target="../media/image124.png"/><Relationship Id="rId4" Type="http://schemas.openxmlformats.org/officeDocument/2006/relationships/slide" Target="slide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30.jpeg"/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9.jpeg"/><Relationship Id="rId5" Type="http://schemas.openxmlformats.org/officeDocument/2006/relationships/image" Target="../media/image128.png"/><Relationship Id="rId4" Type="http://schemas.openxmlformats.org/officeDocument/2006/relationships/image" Target="../media/image12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0.wav"/><Relationship Id="rId6" Type="http://schemas.openxmlformats.org/officeDocument/2006/relationships/image" Target="../media/image132.png"/><Relationship Id="rId5" Type="http://schemas.openxmlformats.org/officeDocument/2006/relationships/image" Target="../media/image131.jpeg"/><Relationship Id="rId4" Type="http://schemas.openxmlformats.org/officeDocument/2006/relationships/slide" Target="slide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7" Type="http://schemas.openxmlformats.org/officeDocument/2006/relationships/image" Target="../media/image13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6.png"/><Relationship Id="rId5" Type="http://schemas.openxmlformats.org/officeDocument/2006/relationships/image" Target="../media/image135.png"/><Relationship Id="rId4" Type="http://schemas.openxmlformats.org/officeDocument/2006/relationships/image" Target="../media/image13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1.wav"/><Relationship Id="rId6" Type="http://schemas.openxmlformats.org/officeDocument/2006/relationships/image" Target="../media/image68.png"/><Relationship Id="rId5" Type="http://schemas.openxmlformats.org/officeDocument/2006/relationships/image" Target="../media/image138.gif"/><Relationship Id="rId4" Type="http://schemas.openxmlformats.org/officeDocument/2006/relationships/slide" Target="slide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2.wav"/><Relationship Id="rId4" Type="http://schemas.openxmlformats.org/officeDocument/2006/relationships/image" Target="../media/image14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Relationship Id="rId6" Type="http://schemas.openxmlformats.org/officeDocument/2006/relationships/image" Target="../media/image17.png"/><Relationship Id="rId5" Type="http://schemas.openxmlformats.org/officeDocument/2006/relationships/slide" Target="slide4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85784" y="-285776"/>
            <a:ext cx="9858444" cy="7286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420" name="WordArt 12"/>
          <p:cNvSpPr>
            <a:spLocks noChangeArrowheads="1" noChangeShapeType="1" noTextEdit="1"/>
          </p:cNvSpPr>
          <p:nvPr/>
        </p:nvSpPr>
        <p:spPr bwMode="auto">
          <a:xfrm>
            <a:off x="2590800" y="3786190"/>
            <a:ext cx="3552836" cy="571504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urveDown">
              <a:avLst>
                <a:gd name="adj" fmla="val 43477"/>
              </a:avLst>
            </a:prstTxWarp>
          </a:bodyPr>
          <a:lstStyle/>
          <a:p>
            <a:pPr algn="ctr"/>
            <a:endParaRPr lang="ru-RU" sz="3600" kern="10" dirty="0">
              <a:ln w="3175">
                <a:solidFill>
                  <a:srgbClr val="0000FF"/>
                </a:solidFill>
                <a:round/>
                <a:headEnd/>
                <a:tailEnd/>
              </a:ln>
              <a:solidFill>
                <a:srgbClr val="00CCFF"/>
              </a:solidFill>
              <a:cs typeface="Arial" panose="020B0604020202020204" pitchFamily="34" charset="0"/>
            </a:endParaRPr>
          </a:p>
        </p:txBody>
      </p:sp>
      <p:sp>
        <p:nvSpPr>
          <p:cNvPr id="17421" name="AutoShape 13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391400" y="6172200"/>
            <a:ext cx="1752600" cy="68580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7422" name="WordArt 14">
            <a:hlinkClick r:id="rId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620000" y="6477000"/>
            <a:ext cx="1247775" cy="2571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ru-RU" kern="10">
                <a:ln w="9525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rgbClr val="0000FF"/>
                </a:solidFill>
                <a:cs typeface="Arial" panose="020B0604020202020204" pitchFamily="34" charset="0"/>
              </a:rPr>
              <a:t>начать игру</a:t>
            </a:r>
          </a:p>
        </p:txBody>
      </p:sp>
      <p:sp>
        <p:nvSpPr>
          <p:cNvPr id="17423" name="AutoShape 15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172200"/>
            <a:ext cx="1752600" cy="68580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7424" name="WordArt 16">
            <a:hlinkClick r:id="" action="ppaction://hlinkshowjump?jump=nextslide"/>
          </p:cNvPr>
          <p:cNvSpPr>
            <a:spLocks noChangeArrowheads="1" noChangeShapeType="1" noTextEdit="1"/>
          </p:cNvSpPr>
          <p:nvPr/>
        </p:nvSpPr>
        <p:spPr bwMode="auto">
          <a:xfrm>
            <a:off x="152400" y="6477000"/>
            <a:ext cx="1400175" cy="3810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ru-RU" kern="10" dirty="0" smtClean="0">
                <a:ln w="9525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rgbClr val="0000FF"/>
                </a:solidFill>
                <a:cs typeface="Arial" panose="020B0604020202020204" pitchFamily="34" charset="0"/>
              </a:rPr>
              <a:t>правила </a:t>
            </a:r>
            <a:r>
              <a:rPr lang="ru-RU" kern="10" dirty="0">
                <a:ln w="9525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rgbClr val="0000FF"/>
                </a:solidFill>
                <a:cs typeface="Arial" panose="020B0604020202020204" pitchFamily="34" charset="0"/>
              </a:rPr>
              <a:t>игры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214546" y="3571876"/>
            <a:ext cx="427232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5000"/>
                    <a:lumOff val="3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Интерактивная игра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65000"/>
                  <a:lumOff val="3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411" name="WordArt 3"/>
          <p:cNvSpPr>
            <a:spLocks noChangeArrowheads="1" noChangeShapeType="1" noTextEdit="1"/>
          </p:cNvSpPr>
          <p:nvPr/>
        </p:nvSpPr>
        <p:spPr bwMode="auto">
          <a:xfrm>
            <a:off x="1071538" y="1219200"/>
            <a:ext cx="7072362" cy="2286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kern="10" dirty="0" smtClean="0">
                <a:solidFill>
                  <a:srgbClr val="0080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Угадай профессию</a:t>
            </a:r>
            <a:endParaRPr lang="ru-RU" sz="3600" kern="10" dirty="0">
              <a:solidFill>
                <a:srgbClr val="008000"/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6"/>
          <a:stretch>
            <a:fillRect/>
          </a:stretch>
        </p:blipFill>
        <p:spPr>
          <a:xfrm>
            <a:off x="8501090" y="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>
    <p:sndAc>
      <p:stSnd>
        <p:snd r:embed="rId1" name="Записанный звук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3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714356"/>
            <a:ext cx="3357585" cy="56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57222" y="-214338"/>
            <a:ext cx="9787006" cy="7429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747" name="AutoShape 3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886200" y="5791200"/>
            <a:ext cx="1271588" cy="1066800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6"/>
          <a:stretch>
            <a:fillRect/>
          </a:stretch>
        </p:blipFill>
        <p:spPr>
          <a:xfrm>
            <a:off x="8501090" y="21429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>
    <p:sndAc>
      <p:stSnd>
        <p:snd r:embed="rId1" name="Записанный звук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1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7222" y="-214338"/>
            <a:ext cx="9787006" cy="7429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Рисунок 3" descr="C:\Users\user\Desktop\интерактивная\профи\полиция\фуражка полиция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3786190"/>
            <a:ext cx="2022477" cy="1951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C:\Users\user\Desktop\интерактивная\профи\полиция\наручники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698569">
            <a:off x="5774584" y="1658640"/>
            <a:ext cx="1946068" cy="1176331"/>
          </a:xfrm>
          <a:prstGeom prst="rect">
            <a:avLst/>
          </a:prstGeom>
          <a:noFill/>
        </p:spPr>
      </p:pic>
      <p:pic>
        <p:nvPicPr>
          <p:cNvPr id="3076" name="Picture 4" descr="C:\Users\user\Desktop\интерактивная\профи\полиция\свисток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3943558">
            <a:off x="1322033" y="2164261"/>
            <a:ext cx="1338813" cy="787537"/>
          </a:xfrm>
          <a:prstGeom prst="rect">
            <a:avLst/>
          </a:prstGeom>
          <a:noFill/>
        </p:spPr>
      </p:pic>
      <p:pic>
        <p:nvPicPr>
          <p:cNvPr id="3078" name="Picture 6" descr="C:\Users\user\Desktop\интерактивная\профи\полиция\пол машина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00166" y="3857628"/>
            <a:ext cx="3505554" cy="1875471"/>
          </a:xfrm>
          <a:prstGeom prst="rect">
            <a:avLst/>
          </a:prstGeom>
          <a:noFill/>
        </p:spPr>
      </p:pic>
      <p:pic>
        <p:nvPicPr>
          <p:cNvPr id="3079" name="Picture 7" descr="C:\Users\user\Desktop\интерактивная\профи\полиция\пистолет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868" y="1643050"/>
            <a:ext cx="2095498" cy="209549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57222" y="-214338"/>
            <a:ext cx="9787006" cy="7429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747" name="AutoShape 3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886200" y="5791200"/>
            <a:ext cx="1271588" cy="1066800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8286776" y="285728"/>
            <a:ext cx="304800" cy="304800"/>
          </a:xfrm>
          <a:prstGeom prst="rect">
            <a:avLst/>
          </a:prstGeom>
        </p:spPr>
      </p:pic>
      <p:pic>
        <p:nvPicPr>
          <p:cNvPr id="6" name="Рисунок 5" descr="https://im2-tub-ru.yandex.net/i?id=25dbca9d49a29d366252dbb9c444b6c6&amp;n=33&amp;h=215&amp;w=323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14480" y="1500174"/>
            <a:ext cx="5538815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sndAc>
      <p:stSnd>
        <p:snd r:embed="rId1" name="Записанный звук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5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s://im2-tub-ru.yandex.net/i?id=a87b677597f505409cec7705e4df4c6c&amp;n=33&amp;h=215&amp;w=357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3643314"/>
            <a:ext cx="340042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failopomoika.com/forums/monthly_09_2009/user166/post80956_img1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571876"/>
            <a:ext cx="3581400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57222" y="-214338"/>
            <a:ext cx="9787006" cy="7429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 descr="C:\Users\user\Desktop\интерактивная\профи\стюардесса\пилотка.jpg"/>
          <p:cNvPicPr>
            <a:picLocks noChangeAspect="1" noChangeArrowheads="1"/>
          </p:cNvPicPr>
          <p:nvPr/>
        </p:nvPicPr>
        <p:blipFill>
          <a:blip r:embed="rId5" cstate="print"/>
          <a:srcRect t="8145" b="14479"/>
          <a:stretch>
            <a:fillRect/>
          </a:stretch>
        </p:blipFill>
        <p:spPr bwMode="auto">
          <a:xfrm>
            <a:off x="1500166" y="1357298"/>
            <a:ext cx="1754197" cy="1357322"/>
          </a:xfrm>
          <a:prstGeom prst="rect">
            <a:avLst/>
          </a:prstGeom>
          <a:noFill/>
        </p:spPr>
      </p:pic>
      <p:pic>
        <p:nvPicPr>
          <p:cNvPr id="5123" name="Picture 3" descr="C:\Users\user\Desktop\интерактивная\профи\стюардесса\самалет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28926" y="1071546"/>
            <a:ext cx="4591050" cy="2886075"/>
          </a:xfrm>
          <a:prstGeom prst="rect">
            <a:avLst/>
          </a:prstGeom>
          <a:noFill/>
        </p:spPr>
      </p:pic>
      <p:pic>
        <p:nvPicPr>
          <p:cNvPr id="5124" name="Picture 4" descr="C:\Users\user\Desktop\интерактивная\профи\стюардесса\чемодан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57620" y="3643314"/>
            <a:ext cx="1466850" cy="23812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интерактивная\профи\стюардесса\2026215.Stuardess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1285860"/>
            <a:ext cx="6488703" cy="4853009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57222" y="-214338"/>
            <a:ext cx="9787006" cy="7429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747" name="AutoShape 3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886200" y="5791200"/>
            <a:ext cx="1271588" cy="1066800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6"/>
          <a:stretch>
            <a:fillRect/>
          </a:stretch>
        </p:blipFill>
        <p:spPr>
          <a:xfrm>
            <a:off x="8572528" y="28572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>
    <p:sndAc>
      <p:stSnd>
        <p:snd r:embed="rId1" name="Записанный звук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5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28660" y="-214338"/>
            <a:ext cx="9858444" cy="7358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675" name="WordArt 3"/>
          <p:cNvSpPr>
            <a:spLocks noChangeArrowheads="1" noChangeShapeType="1" noTextEdit="1"/>
          </p:cNvSpPr>
          <p:nvPr/>
        </p:nvSpPr>
        <p:spPr bwMode="auto">
          <a:xfrm>
            <a:off x="1371600" y="1219200"/>
            <a:ext cx="6096000" cy="46482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endParaRPr lang="ru-RU" sz="3600" kern="10" dirty="0">
              <a:gradFill rotWithShape="0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http://www.cliparthut.com/clip-arts/327/apple-tree-cartoon-32709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00" y="1000108"/>
            <a:ext cx="2357454" cy="2643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www.coollady.ru/pic/0004/009/2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16" y="1500174"/>
            <a:ext cx="2246919" cy="127565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www.sdelaemteplo.ru/images/pol-inf/hranenie_ovoshchej_i_fruktov_na_balkone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00" y="4071942"/>
            <a:ext cx="4533900" cy="190466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fotovideoforum.ru/resources/image/thumb/68980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6" y="1785926"/>
            <a:ext cx="2543170" cy="1750727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://pixelbrush.ru/uploads/posts/2012-10/1351677652_odi9cozm3kt8ryn.jpe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2" y="4572008"/>
            <a:ext cx="2286004" cy="14035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57222" y="-214338"/>
            <a:ext cx="9787006" cy="7286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699" name="AutoShape 3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886200" y="5791200"/>
            <a:ext cx="1271588" cy="1066800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8572528" y="142852"/>
            <a:ext cx="304800" cy="304800"/>
          </a:xfrm>
          <a:prstGeom prst="rect">
            <a:avLst/>
          </a:prstGeom>
        </p:spPr>
      </p:pic>
      <p:pic>
        <p:nvPicPr>
          <p:cNvPr id="6" name="Рисунок 5" descr="http://osen-kcson.narod.ru/shpv/sad_ogorod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00166" y="1357298"/>
            <a:ext cx="6267846" cy="400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sndAc>
      <p:stSnd>
        <p:snd r:embed="rId1" name="Записанный звук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9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http://evropharm.ru/Storage/11173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4071942"/>
            <a:ext cx="2819400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images.easyfreeclipart.com/978/234562928921307384982663124535271692649519979367332227029255325342149520131031085726-3847022320--97814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3214686"/>
            <a:ext cx="3090859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57222" y="-214337"/>
            <a:ext cx="9715568" cy="7286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Рисунок 5" descr="http://www.playing-field.ru/img/2015/052117/2422281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06" y="2214554"/>
            <a:ext cx="2143140" cy="2252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sr.photos1.fotosearch.com/bthumb/CSP/CSP277/k2778874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15074" y="857232"/>
            <a:ext cx="1714512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www.pravohost.ru/Blog/O_Neobichnih_ludiah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85852" y="1214422"/>
            <a:ext cx="1727197" cy="2368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85784" y="-214338"/>
            <a:ext cx="9644131" cy="7286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23" name="AutoShape 3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886200" y="5791200"/>
            <a:ext cx="1271588" cy="1066800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5" name="Рисунок 4" descr="http://fotohomka.ru/images/Nov/01/0a782ba4b2cf879b80e7fe81b7e94d4c/mini_7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15"/>
          <a:stretch>
            <a:fillRect/>
          </a:stretch>
        </p:blipFill>
        <p:spPr bwMode="auto">
          <a:xfrm>
            <a:off x="1357290" y="1071546"/>
            <a:ext cx="6429419" cy="464347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6"/>
          <a:stretch>
            <a:fillRect/>
          </a:stretch>
        </p:blipFill>
        <p:spPr>
          <a:xfrm>
            <a:off x="8643966" y="28572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>
    <p:sndAc>
      <p:stSnd>
        <p:snd r:embed="rId1" name="Записанный звук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4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://2.bp.blogspot.com/-6HYM2aUc3ks/UMag2SR0AEI/AAAAAAACAIQ/_4UH1PFb3Hc/s1600/circus_clipart5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8" y="1500174"/>
            <a:ext cx="2118909" cy="3571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www.clipartov.net/images/mini/16/0000015213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38" y="1142984"/>
            <a:ext cx="1928826" cy="2071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57222" y="-214338"/>
            <a:ext cx="9787006" cy="7429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Рисунок 2" descr="http://www.clipartheaven.com/clipart/entertainment/circus_&amp;_carnival/circus_-_dolphin.gif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992" y="1142984"/>
            <a:ext cx="2228850" cy="226978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cdn.lookanimals.com/pictures/cartoon-animals-homepage.clipartonline.net/_/rsrc/1391465189845/circus-cartoon-animal-clipart/circus_clipart_animals_1.png?height=400&amp;width=400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290" y="3643314"/>
            <a:ext cx="1933575" cy="193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www.cliparthut.com/clip-arts/112/free-preschool-printables-112868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78" y="3857628"/>
            <a:ext cx="2665984" cy="1952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7222" y="-214338"/>
            <a:ext cx="9787006" cy="7429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214414" y="1142984"/>
            <a:ext cx="65722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Электронное пособие по теме </a:t>
            </a:r>
          </a:p>
          <a:p>
            <a:pPr algn="ctr"/>
            <a:r>
              <a:rPr lang="ru-RU" b="1" dirty="0" smtClean="0"/>
              <a:t>«Все профессии хороши, выбирай на вкус!»</a:t>
            </a:r>
          </a:p>
          <a:p>
            <a:pPr algn="ctr"/>
            <a:r>
              <a:rPr lang="ru-RU" b="1" dirty="0" smtClean="0"/>
              <a:t> для детей старшего дошкольного возраста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42977" y="2285992"/>
            <a:ext cx="671517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Задачи:</a:t>
            </a:r>
          </a:p>
          <a:p>
            <a:endParaRPr lang="ru-RU" dirty="0" smtClean="0"/>
          </a:p>
          <a:p>
            <a:pPr>
              <a:buFontTx/>
              <a:buChar char="-"/>
            </a:pPr>
            <a:r>
              <a:rPr lang="ru-RU" dirty="0" smtClean="0"/>
              <a:t>Формировать позитивные установки к различным видам труда и творчества;</a:t>
            </a:r>
          </a:p>
          <a:p>
            <a:endParaRPr lang="ru-RU" dirty="0" smtClean="0"/>
          </a:p>
          <a:p>
            <a:pPr>
              <a:buFontTx/>
              <a:buChar char="-"/>
            </a:pPr>
            <a:r>
              <a:rPr lang="ru-RU" dirty="0" smtClean="0"/>
              <a:t> развивать самостоятельность, целенаправленность и саморегуляцию собственных действий;</a:t>
            </a:r>
          </a:p>
          <a:p>
            <a:endParaRPr lang="ru-RU" dirty="0" smtClean="0"/>
          </a:p>
          <a:p>
            <a:pPr>
              <a:buFontTx/>
              <a:buChar char="-"/>
            </a:pPr>
            <a:r>
              <a:rPr lang="ru-RU" dirty="0" smtClean="0"/>
              <a:t> способствовать развитию словесно-логического мышления.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57222" y="-214338"/>
            <a:ext cx="9787006" cy="7429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747" name="AutoShape 3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886200" y="5791200"/>
            <a:ext cx="1271588" cy="1066800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4" name="Рисунок 3" descr="http://www.kino-teatr.ru/news/4587/51043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42" y="1357298"/>
            <a:ext cx="6000792" cy="414340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6"/>
          <a:stretch>
            <a:fillRect/>
          </a:stretch>
        </p:blipFill>
        <p:spPr>
          <a:xfrm>
            <a:off x="8501090" y="21429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>
    <p:sndAc>
      <p:stSnd>
        <p:snd r:embed="rId1" name="Записанный звук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8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img-fotki.yandex.ru/get/2814/102699435.71d/0_8d63d_c3fa21c7_XL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52" y="928670"/>
            <a:ext cx="3067050" cy="306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www.cliparthut.com/clip-arts/205/345883456219982345623458825554300112227029255-306903732722270eps2668424335-20521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70" y="1071546"/>
            <a:ext cx="2476500" cy="247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57222" y="-214338"/>
            <a:ext cx="9787006" cy="7429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Рисунок 5" descr="http://ytimg.googleusercontent.com/vi/b1Rx_OPsbUE/hqdefault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480" y="4071942"/>
            <a:ext cx="2374900" cy="1781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www.eda-land.ru/images/article/orig/2015/05/surepka-1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6" y="4357694"/>
            <a:ext cx="2769903" cy="16917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57222" y="-214338"/>
            <a:ext cx="9787006" cy="7429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747" name="AutoShape 3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886200" y="5791200"/>
            <a:ext cx="1271588" cy="1066800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4" name="Рисунок 3" descr="http://meadaltai.umi.ru/images/cms/data/dsc_0062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18" y="1571612"/>
            <a:ext cx="5857916" cy="407196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6"/>
          <a:stretch>
            <a:fillRect/>
          </a:stretch>
        </p:blipFill>
        <p:spPr>
          <a:xfrm>
            <a:off x="8286776" y="28572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>
    <p:sndAc>
      <p:stSnd>
        <p:snd r:embed="rId1" name="Записанный звук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9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image.made-in-china.com/2f0j10FKWahbwJlTrB/-Ckitchenware-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54" y="3357562"/>
            <a:ext cx="2466975" cy="197358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www.gorsalat.ru/products/113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63" y="4286257"/>
            <a:ext cx="2500330" cy="18573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http://krasnodar.better-knife.ru/%D0%A4%D0%BE%D1%82%D0%BA%D0%B8%20%D1%82%D0%BE%D0%B2%D0%B0%D1%80%D0%B0/%D0%9D%D0%B0%D0%B1%D0%BE%D1%80%20%D0%BD%D0%BE%D0%B6%D0%B5%D0%B9%203%20%D0%BF%D1%80%D0%B5%D0%B4%D0%BC%D0%B5%D1%82%D0%B0%20Zwilling%20%20Pro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98" y="3857628"/>
            <a:ext cx="2038344" cy="2038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357222" y="-214338"/>
            <a:ext cx="9787006" cy="7429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Рисунок 3" descr="http://ramki-photoshop.ru/personaj/clipart-8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6" y="1285860"/>
            <a:ext cx="2485117" cy="250499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clipart-db.ru/file_content/rastr/cooking_pan_009.pn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00" y="1500174"/>
            <a:ext cx="3571900" cy="21431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57222" y="-214338"/>
            <a:ext cx="9787006" cy="7429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747" name="AutoShape 3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886200" y="5791200"/>
            <a:ext cx="1271588" cy="1066800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4" name="Рисунок 3" descr="http://sdou2.ru/assets/images/news/56888.gif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794" y="1357298"/>
            <a:ext cx="5857916" cy="407196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6"/>
          <a:stretch>
            <a:fillRect/>
          </a:stretch>
        </p:blipFill>
        <p:spPr>
          <a:xfrm>
            <a:off x="8358214" y="21429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>
    <p:sndAc>
      <p:stSnd>
        <p:snd r:embed="rId1" name="Записанный звук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7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download.4-designer.com/files/20121215/Fire-Equipment-Vector-Vector-27108.jpg"/>
          <p:cNvPicPr/>
          <p:nvPr/>
        </p:nvPicPr>
        <p:blipFill>
          <a:blip r:embed="rId2"/>
          <a:srcRect b="4054"/>
          <a:stretch>
            <a:fillRect/>
          </a:stretch>
        </p:blipFill>
        <p:spPr bwMode="auto">
          <a:xfrm>
            <a:off x="1071538" y="857232"/>
            <a:ext cx="7072362" cy="5072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57222" y="-214338"/>
            <a:ext cx="9787006" cy="7429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57222" y="-214338"/>
            <a:ext cx="9787006" cy="7429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747" name="AutoShape 3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886200" y="5791200"/>
            <a:ext cx="1271588" cy="1066800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4" name="Рисунок 3" descr="https://img-fotki.yandex.ru/get/3709/134091466.2bc/0_1315fe_26d03271_L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71670" y="1285860"/>
            <a:ext cx="4643470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6"/>
          <a:stretch>
            <a:fillRect/>
          </a:stretch>
        </p:blipFill>
        <p:spPr>
          <a:xfrm>
            <a:off x="8358214" y="28572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>
    <p:sndAc>
      <p:stSnd>
        <p:snd r:embed="rId1" name="Записанный звук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5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thumbs.dreamstime.com/z/%D0%B8%D0%B7%D0%BE%D0%B1%D1%80%D0%B0%D0%B6%D0%B5%D0%BD%D0%B8%D0%B5-d-%D0%B6%D0%B5-%D1%82%D0%BE%D0%B3%D0%BE-%D1%82%D0%B0%D0%BA%D1%81%D0%B8-41596598.jpg"/>
          <p:cNvPicPr/>
          <p:nvPr/>
        </p:nvPicPr>
        <p:blipFill>
          <a:blip r:embed="rId2" cstate="print"/>
          <a:srcRect b="30993"/>
          <a:stretch>
            <a:fillRect/>
          </a:stretch>
        </p:blipFill>
        <p:spPr bwMode="auto">
          <a:xfrm>
            <a:off x="4929190" y="3929066"/>
            <a:ext cx="2873375" cy="185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im2-tub-ru.yandex.net/i?id=14429f21f3e2552fad0939ae3703e444&amp;n=33&amp;h=215&amp;w=300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50" y="2405062"/>
            <a:ext cx="2857500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57222" y="-214338"/>
            <a:ext cx="9787006" cy="7429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Рисунок 2" descr="http://www.clipartkid.com/images/64/car-key-clipart-car-key-with-trinket-oY93sM-clipart.jpg"/>
          <p:cNvPicPr/>
          <p:nvPr/>
        </p:nvPicPr>
        <p:blipFill>
          <a:blip r:embed="rId5" cstate="print"/>
          <a:srcRect b="9410"/>
          <a:stretch>
            <a:fillRect/>
          </a:stretch>
        </p:blipFill>
        <p:spPr bwMode="auto">
          <a:xfrm>
            <a:off x="5643570" y="1142984"/>
            <a:ext cx="1920875" cy="1512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im2-tub-ru.yandex.net/i?id=cce370fc815fb1e9d99356c98fbe7790&amp;n=33&amp;h=215&amp;w=277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42976" y="1071546"/>
            <a:ext cx="2238375" cy="173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im2-tub-ru.yandex.net/i?id=4bba8fc8f529c2c6e2bc4fb983490ce3&amp;n=33&amp;h=215&amp;w=432"/>
          <p:cNvPicPr/>
          <p:nvPr/>
        </p:nvPicPr>
        <p:blipFill>
          <a:blip r:embed="rId7"/>
          <a:srcRect l="23611" t="23721" r="20602"/>
          <a:stretch>
            <a:fillRect/>
          </a:stretch>
        </p:blipFill>
        <p:spPr bwMode="auto">
          <a:xfrm>
            <a:off x="1142976" y="4286256"/>
            <a:ext cx="2295525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57222" y="-214338"/>
            <a:ext cx="9787006" cy="7429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747" name="AutoShape 3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886200" y="5791200"/>
            <a:ext cx="1271588" cy="1066800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4" name="Рисунок 3" descr="http://clipartix.com/wp-content/uploads/2016/05/Yellow-school-bus-full-of-cute-and-happy-kids-clipart-the-arts.pn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71604" y="1500174"/>
            <a:ext cx="5857916" cy="4000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6"/>
          <a:stretch>
            <a:fillRect/>
          </a:stretch>
        </p:blipFill>
        <p:spPr>
          <a:xfrm>
            <a:off x="8286776" y="35716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>
    <p:sndAc>
      <p:stSnd>
        <p:snd r:embed="rId1" name="Записанный звук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3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http://www.cliparthut.com/clip-arts/719/tool-box-clip-art-71963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3643314"/>
            <a:ext cx="2873375" cy="28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57222" y="-214338"/>
            <a:ext cx="9787006" cy="7429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Рисунок 2" descr="http://zakroma.by/images/radioupravlyaem-kran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1000108"/>
            <a:ext cx="2724150" cy="3576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kazan.k-n-d.ru/data/home/catalog/image_1/src_1_98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8662" y="1142984"/>
            <a:ext cx="2330894" cy="2386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im0-tub-ru.yandex.net/i?id=9a3d3bc1f91b53f5c0e3e92c8c9b7fa8&amp;n=33&amp;h=215&amp;w=382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28992" y="2714620"/>
            <a:ext cx="2552700" cy="1436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www.coollady.ru/pic/0004/009/37.jp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357290" y="4357694"/>
            <a:ext cx="2424360" cy="125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7222" y="-214338"/>
            <a:ext cx="9787006" cy="735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8376" name="Rectangle 8"/>
          <p:cNvSpPr>
            <a:spLocks noGrp="1" noChangeArrowheads="1"/>
          </p:cNvSpPr>
          <p:nvPr>
            <p:ph type="title"/>
          </p:nvPr>
        </p:nvSpPr>
        <p:spPr>
          <a:xfrm>
            <a:off x="285720" y="857232"/>
            <a:ext cx="8229600" cy="785818"/>
          </a:xfrm>
        </p:spPr>
        <p:txBody>
          <a:bodyPr/>
          <a:lstStyle/>
          <a:p>
            <a:r>
              <a:rPr lang="ru-RU" altLang="ru-RU" sz="2800" b="1" dirty="0">
                <a:solidFill>
                  <a:schemeClr val="accent2"/>
                </a:solidFill>
              </a:rPr>
              <a:t>Правила игры</a:t>
            </a:r>
          </a:p>
        </p:txBody>
      </p:sp>
      <p:sp>
        <p:nvSpPr>
          <p:cNvPr id="58377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928662" y="1500174"/>
            <a:ext cx="7072362" cy="4525963"/>
          </a:xfrm>
        </p:spPr>
        <p:txBody>
          <a:bodyPr/>
          <a:lstStyle/>
          <a:p>
            <a:pPr algn="just">
              <a:buFontTx/>
              <a:buNone/>
            </a:pPr>
            <a:r>
              <a:rPr lang="ru-RU" altLang="ru-RU" sz="1800" dirty="0">
                <a:solidFill>
                  <a:schemeClr val="accent2"/>
                </a:solidFill>
              </a:rPr>
              <a:t>     Вашему вниманию представлена игра </a:t>
            </a:r>
            <a:r>
              <a:rPr lang="ru-RU" altLang="ru-RU" sz="1800" dirty="0" smtClean="0">
                <a:solidFill>
                  <a:schemeClr val="accent2"/>
                </a:solidFill>
              </a:rPr>
              <a:t>«Угадай профессию».  </a:t>
            </a:r>
            <a:endParaRPr lang="ru-RU" altLang="ru-RU" sz="1800" dirty="0">
              <a:solidFill>
                <a:schemeClr val="accent2"/>
              </a:solidFill>
            </a:endParaRPr>
          </a:p>
          <a:p>
            <a:pPr algn="just">
              <a:buFontTx/>
              <a:buNone/>
            </a:pPr>
            <a:r>
              <a:rPr lang="ru-RU" altLang="ru-RU" sz="1800" dirty="0">
                <a:solidFill>
                  <a:schemeClr val="accent2"/>
                </a:solidFill>
              </a:rPr>
              <a:t>     Все </a:t>
            </a:r>
            <a:r>
              <a:rPr lang="ru-RU" altLang="ru-RU" sz="1800" dirty="0" smtClean="0">
                <a:solidFill>
                  <a:schemeClr val="accent2"/>
                </a:solidFill>
              </a:rPr>
              <a:t>задания </a:t>
            </a:r>
            <a:r>
              <a:rPr lang="ru-RU" altLang="ru-RU" sz="1800" dirty="0">
                <a:solidFill>
                  <a:schemeClr val="accent2"/>
                </a:solidFill>
              </a:rPr>
              <a:t>разделены на четыре категории: </a:t>
            </a:r>
            <a:r>
              <a:rPr lang="ru-RU" altLang="ru-RU" sz="1800" dirty="0" smtClean="0">
                <a:solidFill>
                  <a:schemeClr val="accent2"/>
                </a:solidFill>
              </a:rPr>
              <a:t>человек-человек, человек-техника, человек-природа, </a:t>
            </a:r>
            <a:r>
              <a:rPr lang="ru-RU" altLang="ru-RU" sz="1800" dirty="0" err="1" smtClean="0">
                <a:solidFill>
                  <a:schemeClr val="accent2"/>
                </a:solidFill>
              </a:rPr>
              <a:t>человек-художественный</a:t>
            </a:r>
            <a:r>
              <a:rPr lang="ru-RU" altLang="ru-RU" sz="1800" dirty="0" smtClean="0">
                <a:solidFill>
                  <a:schemeClr val="accent2"/>
                </a:solidFill>
              </a:rPr>
              <a:t> образ.  </a:t>
            </a:r>
            <a:r>
              <a:rPr lang="ru-RU" altLang="ru-RU" sz="1800" dirty="0">
                <a:solidFill>
                  <a:schemeClr val="accent2"/>
                </a:solidFill>
              </a:rPr>
              <a:t>В каждой из которых по 5 </a:t>
            </a:r>
            <a:r>
              <a:rPr lang="ru-RU" altLang="ru-RU" sz="1800" dirty="0" smtClean="0">
                <a:solidFill>
                  <a:schemeClr val="accent2"/>
                </a:solidFill>
              </a:rPr>
              <a:t>заданий. </a:t>
            </a:r>
            <a:r>
              <a:rPr lang="ru-RU" altLang="ru-RU" sz="1800" dirty="0">
                <a:solidFill>
                  <a:schemeClr val="accent2"/>
                </a:solidFill>
              </a:rPr>
              <a:t>Каждая категория </a:t>
            </a:r>
            <a:r>
              <a:rPr lang="ru-RU" altLang="ru-RU" sz="1800" dirty="0" smtClean="0">
                <a:solidFill>
                  <a:schemeClr val="accent2"/>
                </a:solidFill>
              </a:rPr>
              <a:t>заданий </a:t>
            </a:r>
            <a:r>
              <a:rPr lang="ru-RU" altLang="ru-RU" sz="1800" dirty="0">
                <a:solidFill>
                  <a:schemeClr val="accent2"/>
                </a:solidFill>
              </a:rPr>
              <a:t>выделена определенным цветом, а загадки геометрическими фигурами. </a:t>
            </a:r>
          </a:p>
          <a:p>
            <a:pPr algn="just">
              <a:buFontTx/>
              <a:buNone/>
            </a:pPr>
            <a:r>
              <a:rPr lang="ru-RU" altLang="ru-RU" sz="1800" dirty="0">
                <a:solidFill>
                  <a:schemeClr val="accent2"/>
                </a:solidFill>
              </a:rPr>
              <a:t>     Интереснее когда в игру играют несколько детей и за правильный ответ получают очки. Ребенку необходимо выбрать интересующую его категорию и </a:t>
            </a:r>
            <a:r>
              <a:rPr lang="ru-RU" altLang="ru-RU" sz="1800" dirty="0" smtClean="0">
                <a:solidFill>
                  <a:schemeClr val="accent2"/>
                </a:solidFill>
              </a:rPr>
              <a:t>задание. </a:t>
            </a:r>
            <a:r>
              <a:rPr lang="ru-RU" altLang="ru-RU" sz="1800" dirty="0">
                <a:solidFill>
                  <a:schemeClr val="accent2"/>
                </a:solidFill>
              </a:rPr>
              <a:t>Он называет цвет и форму фигуры. При щелчке мышкой по нужной фигуре появляется </a:t>
            </a:r>
            <a:r>
              <a:rPr lang="ru-RU" altLang="ru-RU" sz="1800" dirty="0" smtClean="0">
                <a:solidFill>
                  <a:schemeClr val="accent2"/>
                </a:solidFill>
              </a:rPr>
              <a:t>задание. </a:t>
            </a:r>
            <a:r>
              <a:rPr lang="ru-RU" altLang="ru-RU" sz="1800" dirty="0">
                <a:solidFill>
                  <a:schemeClr val="accent2"/>
                </a:solidFill>
              </a:rPr>
              <a:t>После того как ребенок даст ответ по щелчку появляется </a:t>
            </a:r>
            <a:r>
              <a:rPr lang="ru-RU" altLang="ru-RU" sz="1800" dirty="0" smtClean="0">
                <a:solidFill>
                  <a:schemeClr val="accent2"/>
                </a:solidFill>
              </a:rPr>
              <a:t>ответ. </a:t>
            </a:r>
            <a:r>
              <a:rPr lang="ru-RU" altLang="ru-RU" sz="1800" dirty="0">
                <a:solidFill>
                  <a:schemeClr val="accent2"/>
                </a:solidFill>
              </a:rPr>
              <a:t>И по </a:t>
            </a:r>
            <a:r>
              <a:rPr lang="ru-RU" altLang="ru-RU" sz="1800" dirty="0" smtClean="0">
                <a:solidFill>
                  <a:schemeClr val="accent2"/>
                </a:solidFill>
              </a:rPr>
              <a:t>кнопочке </a:t>
            </a:r>
            <a:r>
              <a:rPr lang="ru-RU" altLang="ru-RU" sz="1800" dirty="0">
                <a:solidFill>
                  <a:schemeClr val="accent2"/>
                </a:solidFill>
              </a:rPr>
              <a:t>«домик» возвращается в начало игры. </a:t>
            </a:r>
            <a:r>
              <a:rPr lang="ru-RU" altLang="ru-RU" sz="1800" dirty="0" smtClean="0">
                <a:solidFill>
                  <a:schemeClr val="accent2"/>
                </a:solidFill>
              </a:rPr>
              <a:t>Следующий </a:t>
            </a:r>
            <a:r>
              <a:rPr lang="ru-RU" altLang="ru-RU" sz="1800" dirty="0">
                <a:solidFill>
                  <a:schemeClr val="accent2"/>
                </a:solidFill>
              </a:rPr>
              <a:t>ребенок выбирает </a:t>
            </a:r>
            <a:r>
              <a:rPr lang="ru-RU" altLang="ru-RU" sz="1800" dirty="0" smtClean="0">
                <a:solidFill>
                  <a:schemeClr val="accent2"/>
                </a:solidFill>
              </a:rPr>
              <a:t>следующее задание.</a:t>
            </a:r>
            <a:endParaRPr lang="ru-RU" altLang="ru-RU" sz="1800" dirty="0">
              <a:solidFill>
                <a:schemeClr val="accent2"/>
              </a:solidFill>
            </a:endParaRPr>
          </a:p>
          <a:p>
            <a:pPr algn="ctr">
              <a:buFontTx/>
              <a:buNone/>
            </a:pPr>
            <a:r>
              <a:rPr lang="ru-RU" altLang="ru-RU" sz="1800" b="1" dirty="0">
                <a:solidFill>
                  <a:schemeClr val="accent2"/>
                </a:solidFill>
              </a:rPr>
              <a:t>Приятной вам </a:t>
            </a:r>
            <a:r>
              <a:rPr lang="ru-RU" altLang="ru-RU" sz="1800" b="1" dirty="0" smtClean="0">
                <a:solidFill>
                  <a:schemeClr val="accent2"/>
                </a:solidFill>
              </a:rPr>
              <a:t>игры!</a:t>
            </a:r>
            <a:endParaRPr lang="ru-RU" altLang="ru-RU" sz="1800" b="1" dirty="0">
              <a:solidFill>
                <a:schemeClr val="accent2"/>
              </a:solidFill>
            </a:endParaRPr>
          </a:p>
        </p:txBody>
      </p:sp>
      <p:sp>
        <p:nvSpPr>
          <p:cNvPr id="58379" name="AutoShape 1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391400" y="6172200"/>
            <a:ext cx="1752600" cy="68580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380" name="WordArt 12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620000" y="6477000"/>
            <a:ext cx="1247775" cy="2571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ru-RU" kern="10">
                <a:ln w="9525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rgbClr val="0000FF"/>
                </a:solidFill>
                <a:cs typeface="Arial" panose="020B0604020202020204" pitchFamily="34" charset="0"/>
              </a:rPr>
              <a:t>начать игру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57222" y="-214338"/>
            <a:ext cx="9787006" cy="7429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747" name="AutoShape 3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886200" y="5791200"/>
            <a:ext cx="1271588" cy="1066800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8429652" y="214290"/>
            <a:ext cx="304800" cy="304800"/>
          </a:xfrm>
          <a:prstGeom prst="rect">
            <a:avLst/>
          </a:prstGeom>
        </p:spPr>
      </p:pic>
      <p:pic>
        <p:nvPicPr>
          <p:cNvPr id="6" name="Рисунок 5" descr="https://mn-m.ru/files/images/orders/83/83417vc1a409d3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00298" y="1285860"/>
            <a:ext cx="4048579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sndAc>
      <p:stSnd>
        <p:snd r:embed="rId1" name="Записанный звук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images.easyfreeclipart.com/1386/clipart-hand-plane-tool-royalty-free-vector-design-138665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000108"/>
            <a:ext cx="2492375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57222" y="-214338"/>
            <a:ext cx="9787006" cy="7429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Рисунок 2" descr="https://im3-tub-ru.yandex.net/i?id=c1cf88eca02a567a5851bec888657f59&amp;n=33&amp;h=215&amp;w=272"/>
          <p:cNvPicPr/>
          <p:nvPr/>
        </p:nvPicPr>
        <p:blipFill>
          <a:blip r:embed="rId4"/>
          <a:srcRect b="18140"/>
          <a:stretch>
            <a:fillRect/>
          </a:stretch>
        </p:blipFill>
        <p:spPr bwMode="auto">
          <a:xfrm>
            <a:off x="5572132" y="4143380"/>
            <a:ext cx="25908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cs6.pikabu.ru/images/big_size_comm/2015-07_5/1437844229184678085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6446" y="1285860"/>
            <a:ext cx="2168038" cy="1866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pixelbrush.ru/uploads/posts/2013-05/1367387973_i5unpndwjq1ykg2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29058" y="2428868"/>
            <a:ext cx="2158324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thumbs.dreamstime.com/z/tools-21076962.jpg"/>
          <p:cNvPicPr/>
          <p:nvPr/>
        </p:nvPicPr>
        <p:blipFill>
          <a:blip r:embed="rId7" cstate="print"/>
          <a:srcRect b="8642"/>
          <a:stretch>
            <a:fillRect/>
          </a:stretch>
        </p:blipFill>
        <p:spPr bwMode="auto">
          <a:xfrm>
            <a:off x="1571604" y="3786190"/>
            <a:ext cx="2368550" cy="1927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images.easyfreeclipart.com/435/carpenter-cartoons-lol-roflcom-435707.gi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1285860"/>
            <a:ext cx="4881588" cy="4657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57222" y="-214338"/>
            <a:ext cx="9787006" cy="7429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747" name="AutoShape 3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886200" y="5791200"/>
            <a:ext cx="1271588" cy="1066800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6"/>
          <a:stretch>
            <a:fillRect/>
          </a:stretch>
        </p:blipFill>
        <p:spPr>
          <a:xfrm>
            <a:off x="8429652" y="28572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>
    <p:sndAc>
      <p:stSnd>
        <p:snd r:embed="rId1" name="Записанный звук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5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im1-tub-ru.yandex.net/i?id=4b35a83a44c12ae4fa51a06973942a53&amp;n=33&amp;h=196&amp;w=480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4286256"/>
            <a:ext cx="457200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www.colourbox.com/preview/4731016-a-set-of-rulers-for-the-school-and-a-compass-on-a-white-background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18677049">
            <a:off x="4409032" y="1869026"/>
            <a:ext cx="3311525" cy="2206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cdn.personnelconcept.com.au/c/i/h/g4rxhbvj.jpe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1357298"/>
            <a:ext cx="3640600" cy="2385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357222" y="-214338"/>
            <a:ext cx="9787006" cy="7429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Рисунок 2" descr="http://pixelbrush.ru/uploads/posts/2013-08/1375464270_13-6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43702" y="3857628"/>
            <a:ext cx="1125855" cy="2068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inspired.daikynguyenvn.com/wp-content/uploads/2016/04/hai-2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928670"/>
            <a:ext cx="3922327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57222" y="-214338"/>
            <a:ext cx="9787006" cy="7429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747" name="AutoShape 3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886200" y="5791200"/>
            <a:ext cx="1271588" cy="1066800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6"/>
          <a:stretch>
            <a:fillRect/>
          </a:stretch>
        </p:blipFill>
        <p:spPr>
          <a:xfrm>
            <a:off x="8358214" y="28572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>
    <p:sndAc>
      <p:stSnd>
        <p:snd r:embed="rId1" name="Записанный звук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5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клипарт\балерина\1.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1285860"/>
            <a:ext cx="2928958" cy="2440798"/>
          </a:xfrm>
          <a:prstGeom prst="rect">
            <a:avLst/>
          </a:prstGeom>
          <a:noFill/>
        </p:spPr>
      </p:pic>
      <p:pic>
        <p:nvPicPr>
          <p:cNvPr id="1030" name="Picture 6" descr="C:\Users\user\Desktop\клипарт\балерина\pink-tutu-skirt-clipart-pink-tutu-clip-art-YiGZwM-clipar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2857496"/>
            <a:ext cx="3810000" cy="2857500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57222" y="-214338"/>
            <a:ext cx="9787006" cy="7429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 descr="C:\Users\user\Desktop\клипарт\балерина\5cc462de6e91ee1835ac68c9fcf5e2a6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4414" y="1214422"/>
            <a:ext cx="2000249" cy="2400299"/>
          </a:xfrm>
          <a:prstGeom prst="rect">
            <a:avLst/>
          </a:prstGeom>
          <a:noFill/>
        </p:spPr>
      </p:pic>
      <p:pic>
        <p:nvPicPr>
          <p:cNvPr id="1029" name="Picture 5" descr="C:\Users\user\Desktop\клипарт\балерина\4391486-thumb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00100" y="4000504"/>
            <a:ext cx="2381250" cy="2076450"/>
          </a:xfrm>
          <a:prstGeom prst="rect">
            <a:avLst/>
          </a:prstGeom>
          <a:noFill/>
        </p:spPr>
      </p:pic>
      <p:pic>
        <p:nvPicPr>
          <p:cNvPr id="1031" name="Picture 7" descr="C:\Users\user\Desktop\клипарт\балерина\зеркало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72198" y="2143116"/>
            <a:ext cx="2007063" cy="305117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интерактивная\клипарт\балерина\1430386693_h3zm9gw6bobdllw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500042"/>
            <a:ext cx="3714759" cy="5572139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57222" y="-214338"/>
            <a:ext cx="9787006" cy="7429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747" name="AutoShape 3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886200" y="5791200"/>
            <a:ext cx="1271588" cy="1066800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6"/>
          <a:stretch>
            <a:fillRect/>
          </a:stretch>
        </p:blipFill>
        <p:spPr>
          <a:xfrm>
            <a:off x="8501090" y="28572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>
    <p:sndAc>
      <p:stSnd>
        <p:snd r:embed="rId1" name="Записанный звук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2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C:\Users\user\Desktop\клипарт\модельер\odeg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2285992"/>
            <a:ext cx="2437416" cy="2586950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85784" y="-214338"/>
            <a:ext cx="9787006" cy="7429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 descr="C:\Users\user\Desktop\клипарт\модельер\379bcf238d23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3929066"/>
            <a:ext cx="3657610" cy="2286006"/>
          </a:xfrm>
          <a:prstGeom prst="rect">
            <a:avLst/>
          </a:prstGeom>
          <a:noFill/>
        </p:spPr>
      </p:pic>
      <p:pic>
        <p:nvPicPr>
          <p:cNvPr id="3075" name="Picture 3" descr="C:\Users\user\Desktop\клипарт\модельер\1442074926259_photoshopia_ru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1538" y="1071546"/>
            <a:ext cx="3198808" cy="2357454"/>
          </a:xfrm>
          <a:prstGeom prst="rect">
            <a:avLst/>
          </a:prstGeom>
          <a:noFill/>
        </p:spPr>
      </p:pic>
      <p:pic>
        <p:nvPicPr>
          <p:cNvPr id="6" name="Рисунок 5" descr="C:\Users\user\Desktop\клипарт\модельер\long_evening_dresses_by_lyotta-d5uwe0c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00760" y="928670"/>
            <a:ext cx="1913239" cy="2851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 descr="C:\Users\user\Desktop\клипарт\модельер\nitky3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643042" y="3857628"/>
            <a:ext cx="1754185" cy="185737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клипарт\модельер\fashion-design-clipart-fahsion-designer-QXPUER-clipar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1214422"/>
            <a:ext cx="3143272" cy="4814169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57222" y="-214338"/>
            <a:ext cx="9787006" cy="7429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747" name="AutoShape 3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886200" y="5791200"/>
            <a:ext cx="1271588" cy="1066800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6"/>
          <a:stretch>
            <a:fillRect/>
          </a:stretch>
        </p:blipFill>
        <p:spPr>
          <a:xfrm>
            <a:off x="8501090" y="21429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>
    <p:sndAc>
      <p:stSnd>
        <p:snd r:embed="rId1" name="Записанный звук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9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:\Users\user\Desktop\клипарт\музыкант\sheet-music-clipart-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1142984"/>
            <a:ext cx="2216906" cy="2737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user\Desktop\клипарт\музыкант\valtorna2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2928934"/>
            <a:ext cx="2264420" cy="2192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C:\Users\user\Desktop\клипарт\музыкант\grand-piano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3571876"/>
            <a:ext cx="2381041" cy="2461933"/>
          </a:xfrm>
          <a:prstGeom prst="rect">
            <a:avLst/>
          </a:prstGeom>
          <a:noFill/>
        </p:spPr>
      </p:pic>
      <p:pic>
        <p:nvPicPr>
          <p:cNvPr id="7" name="Рисунок 6" descr="C:\Users\user\Desktop\клипарт\музыкант\0_11a1bc_122c316c_orig.pn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71604" y="1571613"/>
            <a:ext cx="214314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user\Desktop\клипарт\музыкант\0_11a2fb_526de1b3_orig.pn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57290" y="5143512"/>
            <a:ext cx="2360930" cy="941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357222" y="-214338"/>
            <a:ext cx="9787006" cy="7429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7222" y="-214338"/>
            <a:ext cx="9787006" cy="7429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189" name="Group 69"/>
          <p:cNvGraphicFramePr>
            <a:graphicFrameLocks noGrp="1"/>
          </p:cNvGraphicFramePr>
          <p:nvPr/>
        </p:nvGraphicFramePr>
        <p:xfrm>
          <a:off x="1066800" y="1828800"/>
          <a:ext cx="7010400" cy="3882390"/>
        </p:xfrm>
        <a:graphic>
          <a:graphicData uri="http://schemas.openxmlformats.org/drawingml/2006/table">
            <a:tbl>
              <a:tblPr/>
              <a:tblGrid>
                <a:gridCol w="3005138">
                  <a:extLst>
                    <a:ext uri="{9D8B030D-6E8A-4147-A177-3AD203B41FA5}">
                      <a16:colId xmlns="" xmlns:a16="http://schemas.microsoft.com/office/drawing/2014/main" val="1480853513"/>
                    </a:ext>
                  </a:extLst>
                </a:gridCol>
                <a:gridCol w="812800">
                  <a:extLst>
                    <a:ext uri="{9D8B030D-6E8A-4147-A177-3AD203B41FA5}">
                      <a16:colId xmlns="" xmlns:a16="http://schemas.microsoft.com/office/drawing/2014/main" val="2495994456"/>
                    </a:ext>
                  </a:extLst>
                </a:gridCol>
                <a:gridCol w="814387">
                  <a:extLst>
                    <a:ext uri="{9D8B030D-6E8A-4147-A177-3AD203B41FA5}">
                      <a16:colId xmlns="" xmlns:a16="http://schemas.microsoft.com/office/drawing/2014/main" val="3410194578"/>
                    </a:ext>
                  </a:extLst>
                </a:gridCol>
                <a:gridCol w="812800">
                  <a:extLst>
                    <a:ext uri="{9D8B030D-6E8A-4147-A177-3AD203B41FA5}">
                      <a16:colId xmlns="" xmlns:a16="http://schemas.microsoft.com/office/drawing/2014/main" val="3731280392"/>
                    </a:ext>
                  </a:extLst>
                </a:gridCol>
                <a:gridCol w="750888">
                  <a:extLst>
                    <a:ext uri="{9D8B030D-6E8A-4147-A177-3AD203B41FA5}">
                      <a16:colId xmlns="" xmlns:a16="http://schemas.microsoft.com/office/drawing/2014/main" val="2863088697"/>
                    </a:ext>
                  </a:extLst>
                </a:gridCol>
                <a:gridCol w="814387">
                  <a:extLst>
                    <a:ext uri="{9D8B030D-6E8A-4147-A177-3AD203B41FA5}">
                      <a16:colId xmlns="" xmlns:a16="http://schemas.microsoft.com/office/drawing/2014/main" val="72377112"/>
                    </a:ext>
                  </a:extLst>
                </a:gridCol>
              </a:tblGrid>
              <a:tr h="9588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Arial" panose="020B0604020202020204" pitchFamily="34" charset="0"/>
                        </a:rPr>
                        <a:t>Человек - </a:t>
                      </a:r>
                      <a:r>
                        <a:rPr kumimoji="0" lang="ru-RU" altLang="ru-RU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Arial" panose="020B0604020202020204" pitchFamily="34" charset="0"/>
                        </a:rPr>
                        <a:t>человек</a:t>
                      </a: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5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5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5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5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5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312721759"/>
                  </a:ext>
                </a:extLst>
              </a:tr>
              <a:tr h="9588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</a:rPr>
                        <a:t>Человек - природа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5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5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5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5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5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935221807"/>
                  </a:ext>
                </a:extLst>
              </a:tr>
              <a:tr h="9588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</a:rPr>
                        <a:t>Человек – техника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5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5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5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5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5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548491630"/>
                  </a:ext>
                </a:extLst>
              </a:tr>
              <a:tr h="9588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Человек – художественный образ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5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5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5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5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5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66441204"/>
                  </a:ext>
                </a:extLst>
              </a:tr>
            </a:tbl>
          </a:graphicData>
        </a:graphic>
      </p:graphicFrame>
      <p:sp>
        <p:nvSpPr>
          <p:cNvPr id="5194" name="Rectangle 7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91000" y="2057400"/>
            <a:ext cx="609600" cy="6096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195" name="Rectangle 75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191000" y="2971800"/>
            <a:ext cx="609600" cy="6096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196" name="Rectangle 76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4214810" y="3929066"/>
            <a:ext cx="609600" cy="6096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198" name="AutoShape 78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029200" y="2057400"/>
            <a:ext cx="533400" cy="609600"/>
          </a:xfrm>
          <a:prstGeom prst="triangle">
            <a:avLst>
              <a:gd name="adj" fmla="val 50000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199" name="AutoShape 79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5029200" y="2971800"/>
            <a:ext cx="533400" cy="60960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200" name="AutoShape 80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029200" y="3962400"/>
            <a:ext cx="533400" cy="609600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201" name="AutoShape 8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5000628" y="4857760"/>
            <a:ext cx="533400" cy="609600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202" name="Oval 82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5791200" y="2057400"/>
            <a:ext cx="609600" cy="6096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203" name="Oval 83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5791200" y="2971800"/>
            <a:ext cx="609600" cy="6096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204" name="Oval 84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5791200" y="3962400"/>
            <a:ext cx="609600" cy="6096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205" name="Oval 85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5857884" y="4929198"/>
            <a:ext cx="609600" cy="609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206" name="Oval 86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7467600" y="2895600"/>
            <a:ext cx="381000" cy="762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208" name="Oval 88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7500958" y="4857760"/>
            <a:ext cx="381000" cy="762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209" name="Oval 89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7467600" y="3886200"/>
            <a:ext cx="381000" cy="762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210" name="Oval 90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467600" y="1905000"/>
            <a:ext cx="381000" cy="7620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211" name="Rectangle 9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629400" y="1905000"/>
            <a:ext cx="457200" cy="7620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212" name="Rectangle 92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6629400" y="2895600"/>
            <a:ext cx="457200" cy="7620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213" name="Rectangle 93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6629400" y="3886200"/>
            <a:ext cx="457200" cy="7620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214" name="Rectangle 94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6643702" y="4857760"/>
            <a:ext cx="457200" cy="7620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218" name="Rectangle 98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4143372" y="4929198"/>
            <a:ext cx="609600" cy="6096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3071802" y="928670"/>
            <a:ext cx="30764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Задания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9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2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0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2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1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2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1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1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 nodeType="clickPar">
                      <p:stCondLst>
                        <p:cond delay="0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9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1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 nodeType="clickPar">
                      <p:stCondLst>
                        <p:cond delay="0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9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1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9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2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0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2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 nodeType="clickPar">
                      <p:stCondLst>
                        <p:cond delay="0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1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52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 nodeType="clickPar">
                      <p:stCondLst>
                        <p:cond delay="0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06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51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 nodeType="clickPar">
                      <p:stCondLst>
                        <p:cond delay="0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9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2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 nodeType="clickPar">
                      <p:stCondLst>
                        <p:cond delay="0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0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2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 nodeType="clickPar">
                      <p:stCondLst>
                        <p:cond delay="0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04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52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 nodeType="clickPar">
                      <p:stCondLst>
                        <p:cond delay="0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09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52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 nodeType="clickPar">
                      <p:stCondLst>
                        <p:cond delay="0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01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52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 nodeType="clickPar">
                      <p:stCondLst>
                        <p:cond delay="0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05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52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 nodeType="clickPar">
                      <p:stCondLst>
                        <p:cond delay="0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14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52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 nodeType="clickPar">
                      <p:stCondLst>
                        <p:cond delay="0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08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52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 nodeType="clickPar">
                      <p:stCondLst>
                        <p:cond delay="0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13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5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 nodeType="clickPar">
                      <p:stCondLst>
                        <p:cond delay="0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18"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57222" y="-214338"/>
            <a:ext cx="9787006" cy="7429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747" name="AutoShape 3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886200" y="5791200"/>
            <a:ext cx="1271588" cy="1066800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6146" name="Picture 2" descr="C:\Users\user\Desktop\клипарт\музыкант\0_13a83a_74cfc264_orig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0298" y="714356"/>
            <a:ext cx="4162432" cy="5014978"/>
          </a:xfrm>
          <a:prstGeom prst="rect">
            <a:avLst/>
          </a:prstGeom>
          <a:noFill/>
        </p:spPr>
      </p:pic>
      <p:pic>
        <p:nvPicPr>
          <p:cNvPr id="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6"/>
          <a:stretch>
            <a:fillRect/>
          </a:stretch>
        </p:blipFill>
        <p:spPr>
          <a:xfrm>
            <a:off x="8501090" y="28572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>
    <p:sndAc>
      <p:stSnd>
        <p:snd r:embed="rId1" name="Записанный звук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7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 descr="C:\Users\user\Desktop\клипарт\парикмахер\4e6364317e533_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3357562"/>
            <a:ext cx="2819402" cy="2577150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57222" y="-214338"/>
            <a:ext cx="9787006" cy="7429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0" name="Picture 2" descr="C:\Users\user\Desktop\клипарт\парикмахер\nogn3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4071942"/>
            <a:ext cx="2502571" cy="1855781"/>
          </a:xfrm>
          <a:prstGeom prst="rect">
            <a:avLst/>
          </a:prstGeom>
          <a:noFill/>
        </p:spPr>
      </p:pic>
      <p:pic>
        <p:nvPicPr>
          <p:cNvPr id="7171" name="Picture 3" descr="C:\Users\user\Desktop\клипарт\парикмахер\rasch06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85853" y="1142984"/>
            <a:ext cx="2071702" cy="1838527"/>
          </a:xfrm>
          <a:prstGeom prst="rect">
            <a:avLst/>
          </a:prstGeom>
          <a:noFill/>
        </p:spPr>
      </p:pic>
      <p:pic>
        <p:nvPicPr>
          <p:cNvPr id="7172" name="Picture 4" descr="C:\Users\user\Desktop\клипарт\парикмахер\000000830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72066" y="1142984"/>
            <a:ext cx="2514616" cy="2514616"/>
          </a:xfrm>
          <a:prstGeom prst="rect">
            <a:avLst/>
          </a:prstGeom>
          <a:noFill/>
        </p:spPr>
      </p:pic>
      <p:pic>
        <p:nvPicPr>
          <p:cNvPr id="7173" name="Picture 5" descr="C:\Users\user\Desktop\клипарт\парикмахер\357ae06c4ceb69c36133987ffd47b4cd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43372" y="2071678"/>
            <a:ext cx="1333500" cy="28575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57222" y="-214338"/>
            <a:ext cx="9787006" cy="7429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747" name="AutoShape 3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886200" y="5791200"/>
            <a:ext cx="1271588" cy="1066800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8194" name="Picture 2" descr="C:\Users\user\Desktop\клипарт\парикмахер\4c924b1da657717f143b3e7860aec2fb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0298" y="1142984"/>
            <a:ext cx="4481536" cy="4690421"/>
          </a:xfrm>
          <a:prstGeom prst="rect">
            <a:avLst/>
          </a:prstGeom>
          <a:noFill/>
        </p:spPr>
      </p:pic>
      <p:pic>
        <p:nvPicPr>
          <p:cNvPr id="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6"/>
          <a:stretch>
            <a:fillRect/>
          </a:stretch>
        </p:blipFill>
        <p:spPr>
          <a:xfrm>
            <a:off x="8572528" y="21429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>
    <p:sndAc>
      <p:stSnd>
        <p:snd r:embed="rId1" name="Записанный звук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6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7222" y="-214338"/>
            <a:ext cx="9787006" cy="7429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8" name="Picture 2" descr="C:\Users\user\Desktop\клипарт\художник\0_17c658_eebbe6fd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3961456"/>
            <a:ext cx="2086246" cy="1801159"/>
          </a:xfrm>
          <a:prstGeom prst="rect">
            <a:avLst/>
          </a:prstGeom>
          <a:noFill/>
        </p:spPr>
      </p:pic>
      <p:pic>
        <p:nvPicPr>
          <p:cNvPr id="9219" name="Picture 3" descr="C:\Users\user\Desktop\клипарт\художник\0_bc4bb_2ba5b4d0_S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8" y="1428736"/>
            <a:ext cx="1857387" cy="1973900"/>
          </a:xfrm>
          <a:prstGeom prst="rect">
            <a:avLst/>
          </a:prstGeom>
          <a:noFill/>
        </p:spPr>
      </p:pic>
      <p:pic>
        <p:nvPicPr>
          <p:cNvPr id="9220" name="Picture 4" descr="C:\Users\user\Desktop\клипарт\художник\42782d367466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28794" y="4538560"/>
            <a:ext cx="2564445" cy="1162155"/>
          </a:xfrm>
          <a:prstGeom prst="rect">
            <a:avLst/>
          </a:prstGeom>
          <a:noFill/>
        </p:spPr>
      </p:pic>
      <p:pic>
        <p:nvPicPr>
          <p:cNvPr id="9221" name="Picture 5" descr="C:\Users\user\Desktop\клипарт\художник\karanda8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43042" y="1428736"/>
            <a:ext cx="1963726" cy="1736461"/>
          </a:xfrm>
          <a:prstGeom prst="rect">
            <a:avLst/>
          </a:prstGeom>
          <a:noFill/>
        </p:spPr>
      </p:pic>
      <p:pic>
        <p:nvPicPr>
          <p:cNvPr id="8" name="Рисунок 7" descr="C:\Users\user\Desktop\клипарт\художник\molbert-clipart.pn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14744" y="857232"/>
            <a:ext cx="2482551" cy="375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57222" y="-214338"/>
            <a:ext cx="9787006" cy="7429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747" name="AutoShape 3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886200" y="5791200"/>
            <a:ext cx="1271588" cy="1066800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5" name="Рисунок 4" descr="C:\Users\user\Desktop\клипарт\художник\80739310.gif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61063" y="1218063"/>
            <a:ext cx="4421874" cy="4421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6"/>
          <a:stretch>
            <a:fillRect/>
          </a:stretch>
        </p:blipFill>
        <p:spPr>
          <a:xfrm>
            <a:off x="8572528" y="28572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>
    <p:sndAc>
      <p:stSnd>
        <p:snd r:embed="rId1" name="Записанный звук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4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85784" y="-357214"/>
            <a:ext cx="9715568" cy="7500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016813" y="2285992"/>
            <a:ext cx="46983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6600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Конец</a:t>
            </a:r>
            <a:endParaRPr lang="ru-RU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6600CC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7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п\ba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4143380"/>
            <a:ext cx="2452685" cy="2025153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57222" y="-214338"/>
            <a:ext cx="9787006" cy="7429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 descr="C:\Users\user\Desktop\профи\1338117015_first-aid-kit-icons-0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1142984"/>
            <a:ext cx="2152648" cy="2152648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907252">
            <a:off x="1774983" y="1495646"/>
            <a:ext cx="1572110" cy="1823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 descr="http://ruswoman.ru/sites/default/files/content_images/article/Depositphotos_49243505_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43306" y="2500306"/>
            <a:ext cx="1486624" cy="2214578"/>
          </a:xfrm>
          <a:prstGeom prst="rect">
            <a:avLst/>
          </a:prstGeom>
          <a:noFill/>
        </p:spPr>
      </p:pic>
      <p:pic>
        <p:nvPicPr>
          <p:cNvPr id="3" name="Picture 4" descr="https://clipartion.com/wp-content/uploads/2016/04/science-fair-free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86446" y="3254652"/>
            <a:ext cx="1643074" cy="256229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57222" y="-214338"/>
            <a:ext cx="9787006" cy="7429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747" name="AutoShape 3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886200" y="5791200"/>
            <a:ext cx="1271588" cy="1066800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43009" name="Picture 1" descr="C:\Users\user\Desktop\профи\врач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00166" y="785794"/>
            <a:ext cx="5143536" cy="5143536"/>
          </a:xfrm>
          <a:prstGeom prst="rect">
            <a:avLst/>
          </a:prstGeom>
          <a:noFill/>
        </p:spPr>
      </p:pic>
      <p:pic>
        <p:nvPicPr>
          <p:cNvPr id="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6"/>
          <a:stretch>
            <a:fillRect/>
          </a:stretch>
        </p:blipFill>
        <p:spPr>
          <a:xfrm>
            <a:off x="8572528" y="28572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>
    <p:sndAc>
      <p:stSnd>
        <p:snd r:embed="rId1" name="Записанный звук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1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Picture 3" descr="C:\Users\user\Desktop\профи\колокольчик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577117">
            <a:off x="1650146" y="3453428"/>
            <a:ext cx="1706060" cy="2688880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57222" y="-214338"/>
            <a:ext cx="9787006" cy="7429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985" name="Picture 1" descr="C:\Users\user\Desktop\профи\доска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290" y="1500174"/>
            <a:ext cx="2786082" cy="1907384"/>
          </a:xfrm>
          <a:prstGeom prst="rect">
            <a:avLst/>
          </a:prstGeom>
          <a:noFill/>
        </p:spPr>
      </p:pic>
      <p:pic>
        <p:nvPicPr>
          <p:cNvPr id="41986" name="Picture 2" descr="C:\Users\user\Desktop\профи\книги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4942" y="1214422"/>
            <a:ext cx="2357454" cy="2313713"/>
          </a:xfrm>
          <a:prstGeom prst="rect">
            <a:avLst/>
          </a:prstGeom>
          <a:noFill/>
        </p:spPr>
      </p:pic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43570" y="3500438"/>
            <a:ext cx="1571636" cy="2438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5" name="Picture 5" descr="C:\Users\user\Desktop\профи\УЧИТЕЛЬ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1133984"/>
            <a:ext cx="5929354" cy="5006068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57222" y="-214338"/>
            <a:ext cx="9787006" cy="7429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747" name="AutoShape 3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886200" y="5791200"/>
            <a:ext cx="1271588" cy="1066800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0962" name="AutoShape 2" descr="C:\Users\user\Desktop\%D0%BF%D1%80%D0%BE%D1%84%D0%B8\%D0%A3%D0%A7%D0%98%D0%A2%D0%95%D0%9B%D0%A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C:\Users\user\Desktop\%D0%BF%D1%80%D0%BE%D1%84%D0%B8\%D0%A3%D0%A7%D0%98%D0%A2%D0%95%D0%9B%D0%A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6"/>
          <a:stretch>
            <a:fillRect/>
          </a:stretch>
        </p:blipFill>
        <p:spPr>
          <a:xfrm>
            <a:off x="8501090" y="21429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>
    <p:sndAc>
      <p:stSnd>
        <p:snd r:embed="rId1" name="Записанный звук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3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user\Desktop\интерактивная\профи\продавец\витрина 1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3214686"/>
            <a:ext cx="2671764" cy="3106703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57222" y="-214338"/>
            <a:ext cx="9787006" cy="7429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 descr="C:\Users\user\Desktop\интерактивная\профи\продавец\весы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14546" y="3500438"/>
            <a:ext cx="2000264" cy="2333641"/>
          </a:xfrm>
          <a:prstGeom prst="rect">
            <a:avLst/>
          </a:prstGeom>
          <a:noFill/>
        </p:spPr>
      </p:pic>
      <p:pic>
        <p:nvPicPr>
          <p:cNvPr id="2051" name="Picture 3" descr="C:\Users\user\Desktop\интерактивная\профи\продавец\i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29256" y="1071546"/>
            <a:ext cx="2143125" cy="2143125"/>
          </a:xfrm>
          <a:prstGeom prst="rect">
            <a:avLst/>
          </a:prstGeom>
          <a:noFill/>
        </p:spPr>
      </p:pic>
      <p:pic>
        <p:nvPicPr>
          <p:cNvPr id="2053" name="Picture 5" descr="C:\Users\user\Desktop\интерактивная\профи\продавец\where-do-i-start-a-five-step-plan-to-save-on-groceries-becentsable-19514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728" y="1214422"/>
            <a:ext cx="2422403" cy="228940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1633</TotalTime>
  <Words>192</Words>
  <Application>Microsoft Office PowerPoint</Application>
  <PresentationFormat>Экран (4:3)</PresentationFormat>
  <Paragraphs>26</Paragraphs>
  <Slides>45</Slides>
  <Notes>0</Notes>
  <HiddenSlides>0</HiddenSlides>
  <MMClips>22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Оформление по умолчанию</vt:lpstr>
      <vt:lpstr>Презентация PowerPoint</vt:lpstr>
      <vt:lpstr>Презентация PowerPoint</vt:lpstr>
      <vt:lpstr>Правила игры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ShinePhantom</dc:creator>
  <cp:lastModifiedBy>Пользователь</cp:lastModifiedBy>
  <cp:revision>77</cp:revision>
  <cp:lastPrinted>1601-01-01T00:00:00Z</cp:lastPrinted>
  <dcterms:created xsi:type="dcterms:W3CDTF">1601-01-01T00:00:00Z</dcterms:created>
  <dcterms:modified xsi:type="dcterms:W3CDTF">2018-01-12T13:32:40Z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