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A4FD-D6BE-44FD-A066-BF2EA3AB90EB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AF2F8DC-FE82-4666-AE6A-3F6744629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A4FD-D6BE-44FD-A066-BF2EA3AB90EB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2F8DC-FE82-4666-AE6A-3F6744629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A4FD-D6BE-44FD-A066-BF2EA3AB90EB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2F8DC-FE82-4666-AE6A-3F6744629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A4FD-D6BE-44FD-A066-BF2EA3AB90EB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AF2F8DC-FE82-4666-AE6A-3F6744629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A4FD-D6BE-44FD-A066-BF2EA3AB90EB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2F8DC-FE82-4666-AE6A-3F6744629D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A4FD-D6BE-44FD-A066-BF2EA3AB90EB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2F8DC-FE82-4666-AE6A-3F6744629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A4FD-D6BE-44FD-A066-BF2EA3AB90EB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AF2F8DC-FE82-4666-AE6A-3F6744629D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A4FD-D6BE-44FD-A066-BF2EA3AB90EB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2F8DC-FE82-4666-AE6A-3F6744629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A4FD-D6BE-44FD-A066-BF2EA3AB90EB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2F8DC-FE82-4666-AE6A-3F6744629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A4FD-D6BE-44FD-A066-BF2EA3AB90EB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2F8DC-FE82-4666-AE6A-3F6744629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FA4FD-D6BE-44FD-A066-BF2EA3AB90EB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2F8DC-FE82-4666-AE6A-3F6744629D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72FA4FD-D6BE-44FD-A066-BF2EA3AB90EB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AF2F8DC-FE82-4666-AE6A-3F6744629D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Современные заводские профессии</a:t>
            </a:r>
            <a:endParaRPr lang="ru-RU" dirty="0"/>
          </a:p>
        </p:txBody>
      </p:sp>
      <p:pic>
        <p:nvPicPr>
          <p:cNvPr id="4" name="Содержимое 3" descr="158204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567395"/>
            <a:ext cx="4191000" cy="2790009"/>
          </a:xfrm>
        </p:spPr>
      </p:pic>
      <p:pic>
        <p:nvPicPr>
          <p:cNvPr id="6" name="Содержимое 5" descr="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513893"/>
            <a:ext cx="4343400" cy="289701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Электросварщик</a:t>
            </a:r>
            <a:endParaRPr lang="ru-RU" dirty="0"/>
          </a:p>
        </p:txBody>
      </p:sp>
      <p:pic>
        <p:nvPicPr>
          <p:cNvPr id="5" name="Содержимое 4" descr="23_245489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322414"/>
            <a:ext cx="7416823" cy="494702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Машинист крана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ttps://magmetall.ru/upload/iblock/12d/12df0b065eef16459a84bfc8b92739d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4368280" cy="2919264"/>
          </a:xfrm>
          <a:prstGeom prst="rect">
            <a:avLst/>
          </a:prstGeom>
          <a:noFill/>
        </p:spPr>
      </p:pic>
      <p:pic>
        <p:nvPicPr>
          <p:cNvPr id="6150" name="Picture 6" descr="https://www.svezhayagazeta.ru/wp-content/uploads/2022/02/truby-po-zakazu-gazproma_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01008"/>
            <a:ext cx="4343400" cy="289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Технолог</a:t>
            </a:r>
            <a:endParaRPr lang="ru-RU" dirty="0"/>
          </a:p>
        </p:txBody>
      </p:sp>
      <p:pic>
        <p:nvPicPr>
          <p:cNvPr id="7" name="Содержимое 6" descr="1533208441_kolesa-vm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7119" y="1554163"/>
            <a:ext cx="6782161" cy="452596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Слесарь по приборам</a:t>
            </a:r>
            <a:endParaRPr lang="ru-RU" dirty="0"/>
          </a:p>
        </p:txBody>
      </p:sp>
      <p:pic>
        <p:nvPicPr>
          <p:cNvPr id="6" name="Содержимое 5" descr="_IMG_1681.width-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Электрик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4398899" cy="293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 descr="C:\Users\Работа\Downloads\office-fit-ou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556792"/>
            <a:ext cx="4332084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Водитель грузового транспорта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i?id=e3fac2ac69cb69b5c219764bb210b0c158762d2c-12476133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9504" y="1556792"/>
            <a:ext cx="4464496" cy="3168352"/>
          </a:xfrm>
          <a:prstGeom prst="rect">
            <a:avLst/>
          </a:prstGeom>
          <a:noFill/>
        </p:spPr>
      </p:pic>
      <p:pic>
        <p:nvPicPr>
          <p:cNvPr id="1028" name="Picture 4" descr="C:\Users\Работа\Downloads\27518-grodno-voditel-zhkkh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628800"/>
            <a:ext cx="4428492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Токарь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xn--1520-u4d3ahgsb9pe.xn--p1ai/files/uploads/img/news/6272/big-5f7d583b52bc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4340915" cy="3067784"/>
          </a:xfrm>
          <a:prstGeom prst="rect">
            <a:avLst/>
          </a:prstGeom>
          <a:noFill/>
        </p:spPr>
      </p:pic>
      <p:pic>
        <p:nvPicPr>
          <p:cNvPr id="1028" name="Picture 4" descr="C:\Users\Работа\Downloads\detXcbOPmE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0935" y="1628799"/>
            <a:ext cx="4353553" cy="28943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115</TotalTime>
  <Words>15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Современные заводские профессии</vt:lpstr>
      <vt:lpstr>Электросварщик</vt:lpstr>
      <vt:lpstr>Машинист крана</vt:lpstr>
      <vt:lpstr>Технолог</vt:lpstr>
      <vt:lpstr>Слесарь по приборам</vt:lpstr>
      <vt:lpstr>Электрик</vt:lpstr>
      <vt:lpstr>Водитель грузового транспорта</vt:lpstr>
      <vt:lpstr>Токарь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заводские профессии</dc:title>
  <dc:creator>Работа</dc:creator>
  <cp:lastModifiedBy>Работа</cp:lastModifiedBy>
  <cp:revision>14</cp:revision>
  <dcterms:created xsi:type="dcterms:W3CDTF">2024-04-15T12:19:40Z</dcterms:created>
  <dcterms:modified xsi:type="dcterms:W3CDTF">2024-04-17T11:42:43Z</dcterms:modified>
</cp:coreProperties>
</file>