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4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0E36FD1-8C58-E400-689B-E497273D8F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97A3747E-EC9F-99DD-255D-76BA8E90B8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25D6481-66BE-2E8F-F28C-675F7229D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29B423B-152E-02E6-D9FF-CAD962619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DDC458F-48F1-16E5-A6B0-ECAF191209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1416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3CC3B7-811F-75AB-8716-FB9DAE2729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1CA7705A-F03C-2197-99AF-63A682E24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24E1B9D-F426-B702-A5B8-7B6EEC48ED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DFDD814-4B3F-6061-ACFC-A7BD3EFB73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8B6859-1A94-899D-8744-D6DA7D40E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51174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C155F55-7620-D304-ACAF-43D777BCEE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A76E28F6-6854-8131-4079-7E22D35A10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6EEF7FC-49FD-7D64-F201-CBB1A82F8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33DE93F-917F-9D88-AA65-F208DDB18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ED1C9B4-9075-03FB-751A-A159AE579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606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E98F1B-F185-8BE8-0E3E-A86F857B6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7E4049B5-2161-874F-DF2C-87BA99A9EB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D287239F-88F5-61DC-57F5-F822D5A67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7686728-3BDD-8175-C374-8148F6142B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CBF9722-719E-2FBC-9B8F-AEDF0BAB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008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6AAADF-2218-4FA4-58C0-E5DE397B98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E1A7AA9-DDE0-EB6B-8486-A870F8086F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D70C434-36E8-871D-5111-36E4730AE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1A13746-7C8D-162D-FE5B-CED1C0C99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6DE76F4-EEF7-B850-2EB1-A364623FF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68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8063A44-8382-4D7E-00B4-CF8C682B5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AF3DDEC-CDF2-A23B-06DB-50EE51F77F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84873950-9542-AD00-FF87-DBC92EAC4D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A1D7A6C-CC78-04E8-9441-364313D92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F4FC618-C7B8-D450-D281-659D66444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863E8617-2CDE-9926-25AD-309AF7C1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194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A3A65D-9B94-4075-1401-195766BC3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4B3A439-BB0C-4F61-5A44-8FDA5FA7E2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C39D9D8-0EB5-71BB-7355-CD161CB559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000AC10A-5069-DD74-C98B-874EEA8824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88DE70A3-2CC5-5DF2-78A9-B15CECCFFD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A7F545BC-A773-5167-CF39-2C2668552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915832A-5E6B-EA52-90DF-F1F6D75626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7ED88D0-9D52-33DD-A170-46875FA04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187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4A4C734-DC9A-9440-C9E0-A68B2ED09D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DFEC250F-47B6-5D74-FB09-C3B296559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74B098A6-FC02-244A-1914-F31B0FD6F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F8387FF7-143D-6866-45ED-3C867E666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596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65259B8F-2519-2D1A-3916-4360F1A5A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7843956B-4B96-FECA-B29D-903A3ED0B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8949160-E0D9-060F-9934-7E0FE97617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224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733ABF0-D0F3-34B4-D93B-4DCFA88EE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7C5E4F-451E-C138-4717-5B3544B425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5FEA509-3AD8-CBBD-49E7-DEA43A6E24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510FEFA4-9C59-B76D-8B8C-5FA0645E0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8FD9D34-4EE4-3C3C-8CD5-EB17D0971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47A51AC-086D-CFAC-C5E6-0E64FCF5F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56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D9A29D-A378-5596-CA8D-DE3A0B26A0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8F717FC8-B803-414F-8D89-498051F8BA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CC09B1C8-2A0B-1747-9940-03F160E46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02A1CC0-8D8D-4FA3-246B-8E403FCE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B6DD6A4-D5B8-22AA-55FB-B6DFD4E12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7A75759-2256-6C14-4CDD-A0C2FDFF7E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1452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5078D4-AA08-0C9D-228B-C18172753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7F987FB-E80E-C7B2-260A-11D90086E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43B7139-A723-383A-4781-B5A778A6283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B12C5-B602-498F-85A4-F33409FF00D0}" type="datetimeFigureOut">
              <a:rPr lang="ru-RU" smtClean="0"/>
              <a:t>17.04.2024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C08ABF0-8514-D0CF-965D-D5C58AD882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04D7232-796E-E402-1A84-FBC100D415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5EFDD-02F6-432A-AC7B-0636C58743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97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f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7E9AAAD-1385-4DB0-8610-BB7CBF2FF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9168" y="199176"/>
            <a:ext cx="6516232" cy="6409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53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B9844D5-64BC-5ED8-6EF4-0B01CBD24A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3418" y="280657"/>
            <a:ext cx="5043055" cy="6147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7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8AEB008-A303-E5FF-73F1-2280D8664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332510"/>
            <a:ext cx="7412181" cy="6151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261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CC0E22B5-0A65-9023-5D82-3AD9F7B79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3163" y="221673"/>
            <a:ext cx="9878291" cy="620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10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4AA1510-4045-CB20-11CA-F143EEB525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33" y="265709"/>
            <a:ext cx="4762500" cy="618172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42FCC18-5B97-525A-AE2A-83FCC2C952C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8827" y="887240"/>
            <a:ext cx="5966234" cy="3992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4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F497A35-90F5-E3FC-3AD5-4F054EF718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819" y="463990"/>
            <a:ext cx="5255397" cy="5930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9D9C24E-FEA1-8F90-A75A-34D51576A23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521" y="128874"/>
            <a:ext cx="3483698" cy="4033319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C44F79EF-BF68-1359-FE0B-CDEC11546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43" y="3648546"/>
            <a:ext cx="4459397" cy="3032911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706FE492-A064-8F57-F95C-8AE3519838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0052" y="1901090"/>
            <a:ext cx="3810000" cy="4522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16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843255E-8992-5B9C-E854-6F2949BADE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791" y="277091"/>
            <a:ext cx="9481172" cy="62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000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DF74DB0-4566-FF5F-9639-2AACB3C5CB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401782"/>
            <a:ext cx="10016836" cy="587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8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5AD0629-C1B8-32AD-F5C9-FF9B55484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9750" y="366712"/>
            <a:ext cx="8572500" cy="612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26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1D776932-CB8D-87BE-1BBA-868CBFC50E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56" r="4959"/>
          <a:stretch/>
        </p:blipFill>
        <p:spPr>
          <a:xfrm>
            <a:off x="969818" y="318656"/>
            <a:ext cx="10515600" cy="5848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7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642F93-0BDB-686C-1113-107D0815F6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2873" y="235527"/>
            <a:ext cx="8465127" cy="5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4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0</Words>
  <Application>Microsoft Office PowerPoint</Application>
  <PresentationFormat>Произвольный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Serg</dc:creator>
  <cp:lastModifiedBy>Ласточка</cp:lastModifiedBy>
  <cp:revision>2</cp:revision>
  <dcterms:created xsi:type="dcterms:W3CDTF">2024-04-16T17:03:27Z</dcterms:created>
  <dcterms:modified xsi:type="dcterms:W3CDTF">2024-04-17T09:59:52Z</dcterms:modified>
</cp:coreProperties>
</file>