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6" r:id="rId11"/>
    <p:sldId id="270" r:id="rId12"/>
    <p:sldId id="269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1720840"/>
            <a:ext cx="79208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русским народны сказкам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09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5931" y="1982450"/>
            <a:ext cx="68721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6" descr="https://polotnos.cdnbro.com/posts/451826-stikery-aplodismenty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797" y="4149080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4005064"/>
            <a:ext cx="2376264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4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95164"/>
            <a:ext cx="7488832" cy="466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05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europeanmuseumforum.ru/wp-content/uploads/7/0/1/70170042fa3b14e4c7d39fac2c2be06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18825"/>
            <a:ext cx="7488832" cy="482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2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714"/>
            <a:ext cx="4903129" cy="331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231288" cy="486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79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gas-kvas.com/grafic/uploads/posts/2023-10/1696549528_gas-kvas-com-p-kartinki-refleksiya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432461" cy="682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3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6632"/>
            <a:ext cx="2143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84563" y="980728"/>
            <a:ext cx="3974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шёл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52835" y="2028616"/>
            <a:ext cx="52383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ответов: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прогулку</a:t>
            </a:r>
          </a:p>
          <a:p>
            <a:pPr marL="342900" indent="-34290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войну</a:t>
            </a:r>
          </a:p>
          <a:p>
            <a:pPr marL="342900" indent="-34290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побывку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277647" y="4221088"/>
            <a:ext cx="693203" cy="60829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977233" y="6381328"/>
            <a:ext cx="128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1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84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20272" y="6309320"/>
            <a:ext cx="1258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16632"/>
            <a:ext cx="2143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980728"/>
            <a:ext cx="55446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Helvetica Neue"/>
              </a:rPr>
              <a:t> 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пообещали купить девочке отец с матерью?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4879" y="2118091"/>
            <a:ext cx="42502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33189" y="3140968"/>
            <a:ext cx="629364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Платочек</a:t>
            </a:r>
          </a:p>
          <a:p>
            <a:pPr marL="514350" indent="-51435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Аленький цветочек</a:t>
            </a:r>
          </a:p>
          <a:p>
            <a:pPr marL="514350" indent="-51435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клубочек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865038" y="3140968"/>
            <a:ext cx="693203" cy="60829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2143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6309320"/>
            <a:ext cx="1258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43608" y="1052518"/>
            <a:ext cx="6984776" cy="54414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79331" rIns="0" bIns="88872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предупреждал Петушка не торопиться и клевать медленнее?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Курочка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Хозяйка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Коровушка</a:t>
            </a:r>
            <a:endParaRPr kumimoji="0" lang="ru-RU" altLang="ru-RU" sz="80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1979712" y="4304959"/>
            <a:ext cx="936104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5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6632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8" y="6381328"/>
            <a:ext cx="1605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1,2,3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5556" y="762963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пословицу для своей сказки.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48880"/>
            <a:ext cx="90230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Смётка дороже богатства. 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940308"/>
            <a:ext cx="7653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недосмотришь, за то ответишь.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0952" y="3608148"/>
            <a:ext cx="627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 познаются в беде.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5776" y="374664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1600" y="241043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7438" y="501320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29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16632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357937"/>
            <a:ext cx="13541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64804" y="929857"/>
            <a:ext cx="5814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взялся варить солдат кашу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ответов:</a:t>
            </a:r>
          </a:p>
          <a:p>
            <a:pPr marL="742950" indent="-742950" algn="ctr">
              <a:buFont typeface="+mj-lt"/>
              <a:buAutoNum type="alphaUcPeriod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воды</a:t>
            </a:r>
          </a:p>
          <a:p>
            <a:pPr marL="742950" indent="-742950" algn="ctr">
              <a:buFont typeface="+mj-lt"/>
              <a:buAutoNum type="alphaUcPeriod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крупы</a:t>
            </a:r>
          </a:p>
          <a:p>
            <a:pPr marL="742950" indent="-742950" algn="ctr">
              <a:buFont typeface="+mj-lt"/>
              <a:buAutoNum type="alphaUcPeriod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топора</a:t>
            </a:r>
            <a:endParaRPr lang="ru-RU" sz="40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2022409" y="4416662"/>
            <a:ext cx="914400" cy="9144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59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6632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6309320"/>
            <a:ext cx="1258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25591" y="2420888"/>
            <a:ext cx="3853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28242" y="762963"/>
            <a:ext cx="5887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игрался братец в доме Бабы Яги?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281011"/>
            <a:ext cx="7465633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Золотыми яблочками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Серебряными яблочками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Мячиком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251520" y="3982800"/>
            <a:ext cx="792088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3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6632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6309320"/>
            <a:ext cx="1258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35596" y="1340768"/>
            <a:ext cx="7272808" cy="433347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79331" rIns="0" bIns="88872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кого Курочке нужно было попросить травы?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хозяйки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хозяина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Петушка</a:t>
            </a:r>
            <a:endParaRPr kumimoji="0" lang="ru-RU" altLang="ru-RU" sz="80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2044066" y="4221088"/>
            <a:ext cx="800440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12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6632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8" y="6381328"/>
            <a:ext cx="1605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1,2,3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5556" y="762963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пословицу для своей сказки.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42487"/>
            <a:ext cx="90230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Смётка дороже богатства. 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797152"/>
            <a:ext cx="7653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недосмотришь, за то ответишь.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0952" y="3608148"/>
            <a:ext cx="627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 познаются в беде.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2545" y="240404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3680180"/>
            <a:ext cx="315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87409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56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184</Words>
  <Application>Microsoft Office PowerPoint</Application>
  <PresentationFormat>Экран (4:3)</PresentationFormat>
  <Paragraphs>64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АРИНА</dc:creator>
  <cp:lastModifiedBy>АРИНА</cp:lastModifiedBy>
  <cp:revision>16</cp:revision>
  <dcterms:created xsi:type="dcterms:W3CDTF">2024-02-19T18:03:58Z</dcterms:created>
  <dcterms:modified xsi:type="dcterms:W3CDTF">2024-04-15T17:36:11Z</dcterms:modified>
</cp:coreProperties>
</file>