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9" r:id="rId8"/>
    <p:sldId id="270" r:id="rId9"/>
    <p:sldId id="263" r:id="rId10"/>
    <p:sldId id="264" r:id="rId11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8" roundtripDataSignature="AMtx7mhyP+VXU0J94wtoLN7iVt9WECtrc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6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8" Type="http://customschemas.google.com/relationships/presentationmetadata" Target="meta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2c994fe7e8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2c994fe7e86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g2c994fe7e86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2c994fe7e86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2c994fe7e86_0_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g2c994fe7e86_0_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5" name="Google Shape;10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2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3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746525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Google Shape;17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3" name="Google Shape;18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9"/>
          <p:cNvSpPr/>
          <p:nvPr/>
        </p:nvSpPr>
        <p:spPr>
          <a:xfrm>
            <a:off x="2832533" y="1371600"/>
            <a:ext cx="9359467" cy="2971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" name="Google Shape;19;p9"/>
          <p:cNvSpPr/>
          <p:nvPr/>
        </p:nvSpPr>
        <p:spPr>
          <a:xfrm>
            <a:off x="2832533" y="4462272"/>
            <a:ext cx="9359467" cy="10332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Google Shape;20;p9"/>
          <p:cNvSpPr txBox="1">
            <a:spLocks noGrp="1"/>
          </p:cNvSpPr>
          <p:nvPr>
            <p:ph type="ctrTitle"/>
          </p:nvPr>
        </p:nvSpPr>
        <p:spPr>
          <a:xfrm>
            <a:off x="3175199" y="1943842"/>
            <a:ext cx="8500062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1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9"/>
          <p:cNvSpPr txBox="1">
            <a:spLocks noGrp="1"/>
          </p:cNvSpPr>
          <p:nvPr>
            <p:ph type="subTitle" idx="1"/>
          </p:nvPr>
        </p:nvSpPr>
        <p:spPr>
          <a:xfrm>
            <a:off x="3175199" y="4538659"/>
            <a:ext cx="8500062" cy="8653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2" name="Google Shape;22;p9"/>
          <p:cNvSpPr txBox="1">
            <a:spLocks noGrp="1"/>
          </p:cNvSpPr>
          <p:nvPr>
            <p:ph type="dt" idx="10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9"/>
          <p:cNvSpPr txBox="1">
            <a:spLocks noGrp="1"/>
          </p:cNvSpPr>
          <p:nvPr>
            <p:ph type="ftr" idx="11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9"/>
          <p:cNvSpPr txBox="1">
            <a:spLocks noGrp="1"/>
          </p:cNvSpPr>
          <p:nvPr>
            <p:ph type="sldNum" idx="12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8"/>
          <p:cNvSpPr txBox="1">
            <a:spLocks noGrp="1"/>
          </p:cNvSpPr>
          <p:nvPr>
            <p:ph type="title"/>
          </p:nvPr>
        </p:nvSpPr>
        <p:spPr>
          <a:xfrm>
            <a:off x="1280160" y="466343"/>
            <a:ext cx="9628632" cy="1362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body" idx="1"/>
          </p:nvPr>
        </p:nvSpPr>
        <p:spPr>
          <a:xfrm rot="5400000">
            <a:off x="4101370" y="-630461"/>
            <a:ext cx="3986213" cy="96286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marL="914400" lvl="1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marL="1371600" lvl="2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marL="1828800" lvl="3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marL="2286000" lvl="4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5pPr>
            <a:lvl6pPr marL="2743200" lvl="5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6pPr>
            <a:lvl7pPr marL="3200400" lvl="6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7pPr>
            <a:lvl8pPr marL="3657600" lvl="7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8pPr>
            <a:lvl9pPr marL="4114800" lvl="8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dt" idx="10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8"/>
          <p:cNvSpPr txBox="1">
            <a:spLocks noGrp="1"/>
          </p:cNvSpPr>
          <p:nvPr>
            <p:ph type="ftr" idx="11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8"/>
          <p:cNvSpPr txBox="1">
            <a:spLocks noGrp="1"/>
          </p:cNvSpPr>
          <p:nvPr>
            <p:ph type="sldNum" idx="12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Вертикальный заголовок и текст" type="vertTitleAndTx">
  <p:cSld name="VERTICAL_TITLE_AND_VERTICAL_TEXT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9"/>
          <p:cNvSpPr/>
          <p:nvPr/>
        </p:nvSpPr>
        <p:spPr>
          <a:xfrm rot="5400000">
            <a:off x="8267671" y="3370131"/>
            <a:ext cx="6858000" cy="1188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6" name="Google Shape;86;p1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5400000">
            <a:off x="7523375" y="2743540"/>
            <a:ext cx="6857433" cy="1371487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9"/>
          <p:cNvSpPr txBox="1">
            <a:spLocks noGrp="1"/>
          </p:cNvSpPr>
          <p:nvPr>
            <p:ph type="title"/>
          </p:nvPr>
        </p:nvSpPr>
        <p:spPr>
          <a:xfrm rot="5400000">
            <a:off x="8094434" y="2634163"/>
            <a:ext cx="5714714" cy="1370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9"/>
          <p:cNvSpPr txBox="1">
            <a:spLocks noGrp="1"/>
          </p:cNvSpPr>
          <p:nvPr>
            <p:ph type="body" idx="1"/>
          </p:nvPr>
        </p:nvSpPr>
        <p:spPr>
          <a:xfrm rot="5400000">
            <a:off x="2367386" y="-1526938"/>
            <a:ext cx="5714714" cy="9693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marL="914400" lvl="1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marL="1371600" lvl="2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marL="1828800" lvl="3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marL="2286000" lvl="4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5pPr>
            <a:lvl6pPr marL="2743200" lvl="5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6pPr>
            <a:lvl7pPr marL="3200400" lvl="6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7pPr>
            <a:lvl8pPr marL="3657600" lvl="7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8pPr>
            <a:lvl9pPr marL="4114800" lvl="8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>
            <a:endParaRPr/>
          </a:p>
        </p:txBody>
      </p:sp>
      <p:sp>
        <p:nvSpPr>
          <p:cNvPr id="89" name="Google Shape;89;p19"/>
          <p:cNvSpPr txBox="1">
            <a:spLocks noGrp="1"/>
          </p:cNvSpPr>
          <p:nvPr>
            <p:ph type="dt" idx="10"/>
          </p:nvPr>
        </p:nvSpPr>
        <p:spPr>
          <a:xfrm>
            <a:off x="378199" y="6356350"/>
            <a:ext cx="197194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9"/>
          <p:cNvSpPr txBox="1">
            <a:spLocks noGrp="1"/>
          </p:cNvSpPr>
          <p:nvPr>
            <p:ph type="ftr" idx="11"/>
          </p:nvPr>
        </p:nvSpPr>
        <p:spPr>
          <a:xfrm>
            <a:off x="2382374" y="6356350"/>
            <a:ext cx="568778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19"/>
          <p:cNvSpPr txBox="1">
            <a:spLocks noGrp="1"/>
          </p:cNvSpPr>
          <p:nvPr>
            <p:ph type="sldNum" idx="12"/>
          </p:nvPr>
        </p:nvSpPr>
        <p:spPr>
          <a:xfrm>
            <a:off x="8102389" y="6356350"/>
            <a:ext cx="196889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1280160" y="466343"/>
            <a:ext cx="9628632" cy="1362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 txBox="1">
            <a:spLocks noGrp="1"/>
          </p:cNvSpPr>
          <p:nvPr>
            <p:ph type="body" idx="1"/>
          </p:nvPr>
        </p:nvSpPr>
        <p:spPr>
          <a:xfrm>
            <a:off x="1280160" y="2190749"/>
            <a:ext cx="9628632" cy="39862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marL="914400" lvl="1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marL="1371600" lvl="2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marL="1828800" lvl="3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marL="2286000" lvl="4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5pPr>
            <a:lvl6pPr marL="2743200" lvl="5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6pPr>
            <a:lvl7pPr marL="3200400" lvl="6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7pPr>
            <a:lvl8pPr marL="3657600" lvl="7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8pPr>
            <a:lvl9pPr marL="4114800" lvl="8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>
            <a:endParaRPr/>
          </a:p>
        </p:txBody>
      </p:sp>
      <p:sp>
        <p:nvSpPr>
          <p:cNvPr id="28" name="Google Shape;28;p10"/>
          <p:cNvSpPr txBox="1">
            <a:spLocks noGrp="1"/>
          </p:cNvSpPr>
          <p:nvPr>
            <p:ph type="dt" idx="10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ftr" idx="11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sldNum" idx="12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типа объектов" type="twoObj">
  <p:cSld name="TWO_OBJECT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1"/>
          <p:cNvSpPr txBox="1">
            <a:spLocks noGrp="1"/>
          </p:cNvSpPr>
          <p:nvPr>
            <p:ph type="title"/>
          </p:nvPr>
        </p:nvSpPr>
        <p:spPr>
          <a:xfrm>
            <a:off x="1280160" y="466343"/>
            <a:ext cx="9628632" cy="1362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1"/>
          <p:cNvSpPr txBox="1">
            <a:spLocks noGrp="1"/>
          </p:cNvSpPr>
          <p:nvPr>
            <p:ph type="body" idx="1"/>
          </p:nvPr>
        </p:nvSpPr>
        <p:spPr>
          <a:xfrm>
            <a:off x="1280160" y="2194560"/>
            <a:ext cx="4489704" cy="39867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marL="914400" lvl="1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marL="1371600" lvl="2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marL="1828800" lvl="3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marL="2286000" lvl="4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5pPr>
            <a:lvl6pPr marL="2743200" lvl="5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6pPr>
            <a:lvl7pPr marL="3200400" lvl="6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7pPr>
            <a:lvl8pPr marL="3657600" lvl="7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8pPr>
            <a:lvl9pPr marL="4114800" lvl="8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2"/>
          </p:nvPr>
        </p:nvSpPr>
        <p:spPr>
          <a:xfrm>
            <a:off x="6415368" y="2194560"/>
            <a:ext cx="4493424" cy="39867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marL="914400" lvl="1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marL="1371600" lvl="2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marL="1828800" lvl="3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marL="2286000" lvl="4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5pPr>
            <a:lvl6pPr marL="2743200" lvl="5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6pPr>
            <a:lvl7pPr marL="3200400" lvl="6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7pPr>
            <a:lvl8pPr marL="3657600" lvl="7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8pPr>
            <a:lvl9pPr marL="4114800" lvl="8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dt" idx="10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11"/>
          <p:cNvSpPr txBox="1">
            <a:spLocks noGrp="1"/>
          </p:cNvSpPr>
          <p:nvPr>
            <p:ph type="ftr" idx="11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11"/>
          <p:cNvSpPr txBox="1">
            <a:spLocks noGrp="1"/>
          </p:cNvSpPr>
          <p:nvPr>
            <p:ph type="sldNum" idx="12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2"/>
          <p:cNvSpPr txBox="1">
            <a:spLocks noGrp="1"/>
          </p:cNvSpPr>
          <p:nvPr>
            <p:ph type="title"/>
          </p:nvPr>
        </p:nvSpPr>
        <p:spPr>
          <a:xfrm>
            <a:off x="1280160" y="466343"/>
            <a:ext cx="9628632" cy="1362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12"/>
          <p:cNvSpPr txBox="1">
            <a:spLocks noGrp="1"/>
          </p:cNvSpPr>
          <p:nvPr>
            <p:ph type="dt" idx="10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12"/>
          <p:cNvSpPr txBox="1">
            <a:spLocks noGrp="1"/>
          </p:cNvSpPr>
          <p:nvPr>
            <p:ph type="ftr" idx="11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2"/>
          <p:cNvSpPr txBox="1">
            <a:spLocks noGrp="1"/>
          </p:cNvSpPr>
          <p:nvPr>
            <p:ph type="sldNum" idx="12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Заголовок раздела" type="secHead">
  <p:cSld name="SECTION_HEADER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3"/>
          <p:cNvSpPr/>
          <p:nvPr/>
        </p:nvSpPr>
        <p:spPr>
          <a:xfrm>
            <a:off x="3502152" y="-20637"/>
            <a:ext cx="7315200" cy="4343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" name="Google Shape;45;p13"/>
          <p:cNvSpPr/>
          <p:nvPr/>
        </p:nvSpPr>
        <p:spPr>
          <a:xfrm>
            <a:off x="3502152" y="4462272"/>
            <a:ext cx="7315200" cy="17190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Google Shape;46;p13"/>
          <p:cNvSpPr txBox="1">
            <a:spLocks noGrp="1"/>
          </p:cNvSpPr>
          <p:nvPr>
            <p:ph type="title"/>
          </p:nvPr>
        </p:nvSpPr>
        <p:spPr>
          <a:xfrm>
            <a:off x="3838015" y="658346"/>
            <a:ext cx="6597464" cy="3664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Calibri"/>
              <a:buNone/>
              <a:defRPr sz="5000" b="1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3"/>
          <p:cNvSpPr txBox="1">
            <a:spLocks noGrp="1"/>
          </p:cNvSpPr>
          <p:nvPr>
            <p:ph type="body" idx="1"/>
          </p:nvPr>
        </p:nvSpPr>
        <p:spPr>
          <a:xfrm>
            <a:off x="3838014" y="4589463"/>
            <a:ext cx="6597465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F9291"/>
              </a:buClr>
              <a:buSzPts val="2000"/>
              <a:buNone/>
              <a:defRPr sz="2000">
                <a:solidFill>
                  <a:srgbClr val="8F9291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F9291"/>
              </a:buClr>
              <a:buSzPts val="1800"/>
              <a:buNone/>
              <a:defRPr sz="1800">
                <a:solidFill>
                  <a:srgbClr val="8F9291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9291"/>
              </a:buClr>
              <a:buSzPts val="1600"/>
              <a:buNone/>
              <a:defRPr sz="1600">
                <a:solidFill>
                  <a:srgbClr val="8F9291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9291"/>
              </a:buClr>
              <a:buSzPts val="1600"/>
              <a:buNone/>
              <a:defRPr sz="1600">
                <a:solidFill>
                  <a:srgbClr val="8F9291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9291"/>
              </a:buClr>
              <a:buSzPts val="1600"/>
              <a:buNone/>
              <a:defRPr sz="1600">
                <a:solidFill>
                  <a:srgbClr val="8F9291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9291"/>
              </a:buClr>
              <a:buSzPts val="1600"/>
              <a:buNone/>
              <a:defRPr sz="1600">
                <a:solidFill>
                  <a:srgbClr val="8F9291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9291"/>
              </a:buClr>
              <a:buSzPts val="1600"/>
              <a:buNone/>
              <a:defRPr sz="1600">
                <a:solidFill>
                  <a:srgbClr val="8F9291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9291"/>
              </a:buClr>
              <a:buSzPts val="1600"/>
              <a:buNone/>
              <a:defRPr sz="1600">
                <a:solidFill>
                  <a:srgbClr val="8F9291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13"/>
          <p:cNvSpPr txBox="1">
            <a:spLocks noGrp="1"/>
          </p:cNvSpPr>
          <p:nvPr>
            <p:ph type="dt" idx="10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3"/>
          <p:cNvSpPr txBox="1">
            <a:spLocks noGrp="1"/>
          </p:cNvSpPr>
          <p:nvPr>
            <p:ph type="ftr" idx="11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13"/>
          <p:cNvSpPr txBox="1">
            <a:spLocks noGrp="1"/>
          </p:cNvSpPr>
          <p:nvPr>
            <p:ph type="sldNum" idx="12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>
  <p:cSld name="Сравнение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4"/>
          <p:cNvSpPr txBox="1">
            <a:spLocks noGrp="1"/>
          </p:cNvSpPr>
          <p:nvPr>
            <p:ph type="title"/>
          </p:nvPr>
        </p:nvSpPr>
        <p:spPr>
          <a:xfrm>
            <a:off x="1280160" y="466343"/>
            <a:ext cx="9628632" cy="1362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4"/>
          <p:cNvSpPr txBox="1">
            <a:spLocks noGrp="1"/>
          </p:cNvSpPr>
          <p:nvPr>
            <p:ph type="body" idx="1"/>
          </p:nvPr>
        </p:nvSpPr>
        <p:spPr>
          <a:xfrm>
            <a:off x="1280160" y="1828456"/>
            <a:ext cx="4489704" cy="8306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4" name="Google Shape;54;p14"/>
          <p:cNvSpPr txBox="1">
            <a:spLocks noGrp="1"/>
          </p:cNvSpPr>
          <p:nvPr>
            <p:ph type="body" idx="2"/>
          </p:nvPr>
        </p:nvSpPr>
        <p:spPr>
          <a:xfrm>
            <a:off x="1280160" y="2743194"/>
            <a:ext cx="4489704" cy="34337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marL="914400" lvl="1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marL="1371600" lvl="2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marL="1828800" lvl="3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marL="2286000" lvl="4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5pPr>
            <a:lvl6pPr marL="2743200" lvl="5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6pPr>
            <a:lvl7pPr marL="3200400" lvl="6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7pPr>
            <a:lvl8pPr marL="3657600" lvl="7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8pPr>
            <a:lvl9pPr marL="4114800" lvl="8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>
            <a:endParaRPr/>
          </a:p>
        </p:txBody>
      </p:sp>
      <p:sp>
        <p:nvSpPr>
          <p:cNvPr id="55" name="Google Shape;55;p14"/>
          <p:cNvSpPr txBox="1">
            <a:spLocks noGrp="1"/>
          </p:cNvSpPr>
          <p:nvPr>
            <p:ph type="body" idx="3"/>
          </p:nvPr>
        </p:nvSpPr>
        <p:spPr>
          <a:xfrm>
            <a:off x="6419088" y="1828456"/>
            <a:ext cx="4489704" cy="8306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6" name="Google Shape;56;p14"/>
          <p:cNvSpPr txBox="1">
            <a:spLocks noGrp="1"/>
          </p:cNvSpPr>
          <p:nvPr>
            <p:ph type="body" idx="4"/>
          </p:nvPr>
        </p:nvSpPr>
        <p:spPr>
          <a:xfrm>
            <a:off x="6419088" y="2743194"/>
            <a:ext cx="4489704" cy="34337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marL="914400" lvl="1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marL="1371600" lvl="2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marL="1828800" lvl="3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marL="2286000" lvl="4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5pPr>
            <a:lvl6pPr marL="2743200" lvl="5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6pPr>
            <a:lvl7pPr marL="3200400" lvl="6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7pPr>
            <a:lvl8pPr marL="3657600" lvl="7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8pPr>
            <a:lvl9pPr marL="4114800" lvl="8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dt" idx="10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ftr" idx="11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sldNum" idx="12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Пустой слайд" type="blank">
  <p:cSld name="BLANK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 txBox="1">
            <a:spLocks noGrp="1"/>
          </p:cNvSpPr>
          <p:nvPr>
            <p:ph type="dt" idx="10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5"/>
          <p:cNvSpPr txBox="1">
            <a:spLocks noGrp="1"/>
          </p:cNvSpPr>
          <p:nvPr>
            <p:ph type="ftr" idx="11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5"/>
          <p:cNvSpPr txBox="1">
            <a:spLocks noGrp="1"/>
          </p:cNvSpPr>
          <p:nvPr>
            <p:ph type="sldNum" idx="12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>
  <p:cSld name="Объект с подписью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6"/>
          <p:cNvSpPr txBox="1">
            <a:spLocks noGrp="1"/>
          </p:cNvSpPr>
          <p:nvPr>
            <p:ph type="title"/>
          </p:nvPr>
        </p:nvSpPr>
        <p:spPr>
          <a:xfrm>
            <a:off x="1280160" y="466343"/>
            <a:ext cx="9628632" cy="1362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Calibri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6"/>
          <p:cNvSpPr txBox="1">
            <a:spLocks noGrp="1"/>
          </p:cNvSpPr>
          <p:nvPr>
            <p:ph type="body" idx="1"/>
          </p:nvPr>
        </p:nvSpPr>
        <p:spPr>
          <a:xfrm>
            <a:off x="1291818" y="2465294"/>
            <a:ext cx="3834874" cy="37116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  <a:defRPr sz="2200"/>
            </a:lvl1pPr>
            <a:lvl2pPr marL="914400" lvl="1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7" name="Google Shape;67;p16"/>
          <p:cNvSpPr txBox="1">
            <a:spLocks noGrp="1"/>
          </p:cNvSpPr>
          <p:nvPr>
            <p:ph type="body" idx="2"/>
          </p:nvPr>
        </p:nvSpPr>
        <p:spPr>
          <a:xfrm>
            <a:off x="5518897" y="2465294"/>
            <a:ext cx="5174504" cy="37116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683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200"/>
              <a:buChar char="▪"/>
              <a:defRPr sz="2200"/>
            </a:lvl1pPr>
            <a:lvl2pPr marL="914400" lvl="1" indent="-355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000"/>
              <a:buChar char="▪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▪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▪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▪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▪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▪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▪"/>
              <a:defRPr sz="1600"/>
            </a:lvl9pPr>
          </a:lstStyle>
          <a:p>
            <a:endParaRPr/>
          </a:p>
        </p:txBody>
      </p:sp>
      <p:sp>
        <p:nvSpPr>
          <p:cNvPr id="68" name="Google Shape;68;p16"/>
          <p:cNvSpPr txBox="1">
            <a:spLocks noGrp="1"/>
          </p:cNvSpPr>
          <p:nvPr>
            <p:ph type="dt" idx="10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6"/>
          <p:cNvSpPr txBox="1">
            <a:spLocks noGrp="1"/>
          </p:cNvSpPr>
          <p:nvPr>
            <p:ph type="ftr" idx="11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6"/>
          <p:cNvSpPr txBox="1">
            <a:spLocks noGrp="1"/>
          </p:cNvSpPr>
          <p:nvPr>
            <p:ph type="sldNum" idx="12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7"/>
          <p:cNvSpPr txBox="1">
            <a:spLocks noGrp="1"/>
          </p:cNvSpPr>
          <p:nvPr>
            <p:ph type="title"/>
          </p:nvPr>
        </p:nvSpPr>
        <p:spPr>
          <a:xfrm>
            <a:off x="1280160" y="466343"/>
            <a:ext cx="9628632" cy="1362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Calibri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body" idx="1"/>
          </p:nvPr>
        </p:nvSpPr>
        <p:spPr>
          <a:xfrm>
            <a:off x="1291819" y="2465293"/>
            <a:ext cx="3834874" cy="37116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  <a:defRPr sz="2200"/>
            </a:lvl1pPr>
            <a:lvl2pPr marL="914400" lvl="1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4" name="Google Shape;74;p17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2"/>
          </p:nvPr>
        </p:nvSpPr>
        <p:spPr>
          <a:xfrm>
            <a:off x="5518896" y="1828456"/>
            <a:ext cx="5389895" cy="5029544"/>
          </a:xfrm>
          <a:prstGeom prst="rect">
            <a:avLst/>
          </a:prstGeom>
          <a:noFill/>
          <a:ln>
            <a:noFill/>
          </a:ln>
        </p:spPr>
      </p:sp>
      <p:sp>
        <p:nvSpPr>
          <p:cNvPr id="75" name="Google Shape;75;p17"/>
          <p:cNvSpPr txBox="1">
            <a:spLocks noGrp="1"/>
          </p:cNvSpPr>
          <p:nvPr>
            <p:ph type="dt" idx="10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7"/>
          <p:cNvSpPr txBox="1">
            <a:spLocks noGrp="1"/>
          </p:cNvSpPr>
          <p:nvPr>
            <p:ph type="ftr" idx="11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7"/>
          <p:cNvSpPr txBox="1">
            <a:spLocks noGrp="1"/>
          </p:cNvSpPr>
          <p:nvPr>
            <p:ph type="sldNum" idx="12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8"/>
          <p:cNvSpPr/>
          <p:nvPr/>
        </p:nvSpPr>
        <p:spPr>
          <a:xfrm>
            <a:off x="0" y="347472"/>
            <a:ext cx="12188952" cy="1188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" name="Google Shape;11;p8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0" y="457200"/>
            <a:ext cx="12188952" cy="1371257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8"/>
          <p:cNvSpPr txBox="1">
            <a:spLocks noGrp="1"/>
          </p:cNvSpPr>
          <p:nvPr>
            <p:ph type="title"/>
          </p:nvPr>
        </p:nvSpPr>
        <p:spPr>
          <a:xfrm>
            <a:off x="1280160" y="466343"/>
            <a:ext cx="9628632" cy="1362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Calibri"/>
              <a:buNone/>
              <a:defRPr sz="3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3" name="Google Shape;13;p8"/>
          <p:cNvSpPr txBox="1">
            <a:spLocks noGrp="1"/>
          </p:cNvSpPr>
          <p:nvPr>
            <p:ph type="body" idx="1"/>
          </p:nvPr>
        </p:nvSpPr>
        <p:spPr>
          <a:xfrm>
            <a:off x="1280160" y="2190749"/>
            <a:ext cx="9628632" cy="39862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68300" algn="l" rtl="0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oto Sans Symbols"/>
              <a:buChar char="▪"/>
              <a:defRPr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56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▪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▪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▪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▪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▪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▪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8"/>
          <p:cNvSpPr txBox="1">
            <a:spLocks noGrp="1"/>
          </p:cNvSpPr>
          <p:nvPr>
            <p:ph type="dt" idx="10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Google Shape;15;p8"/>
          <p:cNvSpPr txBox="1">
            <a:spLocks noGrp="1"/>
          </p:cNvSpPr>
          <p:nvPr>
            <p:ph type="ftr" idx="11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Google Shape;16;p8"/>
          <p:cNvSpPr txBox="1">
            <a:spLocks noGrp="1"/>
          </p:cNvSpPr>
          <p:nvPr>
            <p:ph type="sldNum" idx="12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g"/><Relationship Id="rId5" Type="http://schemas.openxmlformats.org/officeDocument/2006/relationships/image" Target="../media/image21.png"/><Relationship Id="rId4" Type="http://schemas.openxmlformats.org/officeDocument/2006/relationships/image" Target="../media/image2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jpg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7"/>
          <p:cNvSpPr txBox="1">
            <a:spLocks noGrp="1"/>
          </p:cNvSpPr>
          <p:nvPr>
            <p:ph type="title"/>
          </p:nvPr>
        </p:nvSpPr>
        <p:spPr>
          <a:xfrm>
            <a:off x="1280160" y="466343"/>
            <a:ext cx="9628632" cy="1362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Calibri"/>
              <a:buNone/>
            </a:pPr>
            <a:r>
              <a:rPr lang="ru-RU" sz="5400" b="1" i="1"/>
              <a:t>Подведение итогов</a:t>
            </a:r>
            <a:endParaRPr sz="5400" b="1" i="1"/>
          </a:p>
        </p:txBody>
      </p:sp>
      <p:pic>
        <p:nvPicPr>
          <p:cNvPr id="186" name="Google Shape;186;p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06750" y="1828456"/>
            <a:ext cx="7559590" cy="4724744"/>
          </a:xfrm>
          <a:prstGeom prst="rect">
            <a:avLst/>
          </a:prstGeom>
          <a:noFill/>
          <a:ln w="381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9625" y="4463844"/>
            <a:ext cx="1899915" cy="18999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Google Shape;102;g2c994fe7e86_0_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76474" y="275100"/>
            <a:ext cx="8154076" cy="610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"/>
          <p:cNvSpPr txBox="1">
            <a:spLocks noGrp="1"/>
          </p:cNvSpPr>
          <p:nvPr>
            <p:ph type="ctrTitle"/>
          </p:nvPr>
        </p:nvSpPr>
        <p:spPr>
          <a:xfrm>
            <a:off x="3691938" y="1910591"/>
            <a:ext cx="8500062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dirty="0">
                <a:solidFill>
                  <a:schemeClr val="tx2"/>
                </a:solidFill>
              </a:rPr>
              <a:t>Тема урока:</a:t>
            </a:r>
            <a:br>
              <a:rPr lang="ru-RU" dirty="0">
                <a:solidFill>
                  <a:schemeClr val="tx2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«Бионика-далекое будущее или современная реальность»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109" name="Google Shape;109;p1"/>
          <p:cNvSpPr txBox="1">
            <a:spLocks noGrp="1"/>
          </p:cNvSpPr>
          <p:nvPr>
            <p:ph type="subTitle" idx="1"/>
          </p:nvPr>
        </p:nvSpPr>
        <p:spPr>
          <a:xfrm>
            <a:off x="3175199" y="4538659"/>
            <a:ext cx="8500062" cy="8653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110" name="Google Shape;110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0737" y="3594423"/>
            <a:ext cx="5551334" cy="326357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1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"/>
          <p:cNvSpPr txBox="1">
            <a:spLocks noGrp="1"/>
          </p:cNvSpPr>
          <p:nvPr>
            <p:ph type="title"/>
          </p:nvPr>
        </p:nvSpPr>
        <p:spPr>
          <a:xfrm>
            <a:off x="0" y="485837"/>
            <a:ext cx="8509000" cy="2531675"/>
          </a:xfrm>
          <a:prstGeom prst="rect">
            <a:avLst/>
          </a:prstGeom>
          <a:solidFill>
            <a:srgbClr val="4E575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33CC33"/>
              </a:buClr>
              <a:buSzPts val="4000"/>
              <a:buFont typeface="Calibri"/>
              <a:buNone/>
            </a:pPr>
            <a:r>
              <a:rPr lang="ru-RU" sz="4000" b="1" i="1">
                <a:solidFill>
                  <a:srgbClr val="33CC33"/>
                </a:solidFill>
                <a:latin typeface="Calibri"/>
                <a:ea typeface="Calibri"/>
                <a:cs typeface="Calibri"/>
                <a:sym typeface="Calibri"/>
              </a:rPr>
              <a:t>Цель урока</a:t>
            </a:r>
            <a:r>
              <a:rPr lang="ru-RU" sz="4000" i="1"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ru-RU" sz="4000" b="1" i="1"/>
              <a:t>развить представления о </a:t>
            </a:r>
            <a:r>
              <a:rPr lang="ru-RU" sz="4000" b="1" i="1">
                <a:latin typeface="Calibri"/>
                <a:ea typeface="Calibri"/>
                <a:cs typeface="Calibri"/>
                <a:sym typeface="Calibri"/>
              </a:rPr>
              <a:t>  связ</a:t>
            </a:r>
            <a:r>
              <a:rPr lang="ru-RU" sz="4000" b="1" i="1"/>
              <a:t>и</a:t>
            </a:r>
            <a:r>
              <a:rPr lang="ru-RU" sz="4000" b="1" i="1">
                <a:latin typeface="Calibri"/>
                <a:ea typeface="Calibri"/>
                <a:cs typeface="Calibri"/>
                <a:sym typeface="Calibri"/>
              </a:rPr>
              <a:t> биологических объектов и технических сооружений </a:t>
            </a:r>
            <a:endParaRPr sz="4000" i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2"/>
          <p:cNvSpPr txBox="1">
            <a:spLocks noGrp="1"/>
          </p:cNvSpPr>
          <p:nvPr>
            <p:ph type="body" idx="1"/>
          </p:nvPr>
        </p:nvSpPr>
        <p:spPr>
          <a:xfrm>
            <a:off x="146401" y="2881725"/>
            <a:ext cx="77301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 u="sng" dirty="0">
                <a:solidFill>
                  <a:srgbClr val="756614"/>
                </a:solidFill>
              </a:rPr>
              <a:t>Задачи:</a:t>
            </a:r>
            <a:endParaRPr sz="3600" b="1" u="sng" dirty="0">
              <a:solidFill>
                <a:srgbClr val="756614"/>
              </a:solidFill>
            </a:endParaRPr>
          </a:p>
          <a:p>
            <a:pPr marL="45720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6614"/>
              </a:buClr>
              <a:buSzPts val="3000"/>
              <a:buAutoNum type="arabicPeriod"/>
            </a:pPr>
            <a:r>
              <a:rPr lang="ru-RU" sz="3000" dirty="0">
                <a:solidFill>
                  <a:srgbClr val="756614"/>
                </a:solidFill>
              </a:rPr>
              <a:t>Получение новых знаний на основе  сравнения музейных экспонатов и ранее изученного материала </a:t>
            </a:r>
            <a:endParaRPr sz="3000" dirty="0">
              <a:solidFill>
                <a:srgbClr val="756614"/>
              </a:solidFill>
            </a:endParaRPr>
          </a:p>
          <a:p>
            <a:pPr marL="45720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6614"/>
              </a:buClr>
              <a:buSzPts val="3000"/>
              <a:buAutoNum type="arabicPeriod"/>
            </a:pPr>
            <a:r>
              <a:rPr lang="ru-RU" sz="3000" dirty="0">
                <a:solidFill>
                  <a:srgbClr val="756614"/>
                </a:solidFill>
              </a:rPr>
              <a:t>Воспитание умения работать в команде и толерантного отношения друг к другу </a:t>
            </a:r>
            <a:endParaRPr sz="3000" dirty="0">
              <a:solidFill>
                <a:srgbClr val="756614"/>
              </a:solidFill>
            </a:endParaRPr>
          </a:p>
          <a:p>
            <a:pPr marL="45720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6614"/>
              </a:buClr>
              <a:buSzPts val="3000"/>
              <a:buAutoNum type="arabicPeriod"/>
            </a:pPr>
            <a:r>
              <a:rPr lang="ru-RU" sz="3000" dirty="0">
                <a:solidFill>
                  <a:srgbClr val="756614"/>
                </a:solidFill>
              </a:rPr>
              <a:t>Развитие познавательных компетенций учащихся</a:t>
            </a:r>
            <a:endParaRPr sz="3000" dirty="0">
              <a:solidFill>
                <a:srgbClr val="756614"/>
              </a:solidFill>
            </a:endParaRPr>
          </a:p>
        </p:txBody>
      </p:sp>
      <p:pic>
        <p:nvPicPr>
          <p:cNvPr id="117" name="Google Shape;117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43699" y="4497002"/>
            <a:ext cx="3948300" cy="2361000"/>
          </a:xfrm>
          <a:prstGeom prst="snip2DiagRect">
            <a:avLst>
              <a:gd name="adj1" fmla="val 0"/>
              <a:gd name="adj2" fmla="val 16667"/>
            </a:avLst>
          </a:prstGeom>
          <a:solidFill>
            <a:srgbClr val="ECECEC"/>
          </a:solidFill>
          <a:ln w="38100" cap="sq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88900" algn="tl" rotWithShape="0">
              <a:srgbClr val="000000">
                <a:alpha val="44705"/>
              </a:srgbClr>
            </a:outerShdw>
          </a:effectLst>
        </p:spPr>
      </p:pic>
      <p:pic>
        <p:nvPicPr>
          <p:cNvPr id="118" name="Google Shape;118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76488" y="2683463"/>
            <a:ext cx="3327600" cy="2562300"/>
          </a:xfrm>
          <a:prstGeom prst="snip2DiagRect">
            <a:avLst>
              <a:gd name="adj1" fmla="val 0"/>
              <a:gd name="adj2" fmla="val 16667"/>
            </a:avLst>
          </a:prstGeom>
          <a:solidFill>
            <a:srgbClr val="ECECEC"/>
          </a:solidFill>
          <a:ln w="38100" cap="sq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88900" algn="tl" rotWithShape="0">
              <a:srgbClr val="000000">
                <a:alpha val="44705"/>
              </a:srgbClr>
            </a:outerShdw>
          </a:effectLst>
        </p:spPr>
      </p:pic>
      <p:pic>
        <p:nvPicPr>
          <p:cNvPr id="119" name="Google Shape;119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920790" y="0"/>
            <a:ext cx="3271210" cy="3524536"/>
          </a:xfrm>
          <a:prstGeom prst="ellipse">
            <a:avLst/>
          </a:prstGeom>
          <a:noFill/>
          <a:ln w="3810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  <a:effectLst>
            <a:outerShdw blurRad="381000" dist="292100" dir="5400000" sx="-80000" sy="-18000" rotWithShape="0">
              <a:srgbClr val="000000">
                <a:alpha val="21960"/>
              </a:srgbClr>
            </a:outerShdw>
          </a:effectLst>
        </p:spPr>
      </p:pic>
      <p:sp>
        <p:nvSpPr>
          <p:cNvPr id="3" name="Скругленный прямоугольник 2"/>
          <p:cNvSpPr/>
          <p:nvPr/>
        </p:nvSpPr>
        <p:spPr>
          <a:xfrm>
            <a:off x="6817269" y="142196"/>
            <a:ext cx="1897626" cy="511278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/>
              <a:t>Этап 1</a:t>
            </a:r>
            <a:endParaRPr lang="ru-RU" sz="18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3"/>
          <p:cNvSpPr txBox="1">
            <a:spLocks noGrp="1"/>
          </p:cNvSpPr>
          <p:nvPr>
            <p:ph type="title"/>
          </p:nvPr>
        </p:nvSpPr>
        <p:spPr>
          <a:xfrm>
            <a:off x="783021" y="329788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Calibri"/>
              <a:buNone/>
            </a:pPr>
            <a:endParaRPr sz="5400" b="1">
              <a:solidFill>
                <a:srgbClr val="C00000"/>
              </a:solidFill>
            </a:endParaRPr>
          </a:p>
        </p:txBody>
      </p:sp>
      <p:sp>
        <p:nvSpPr>
          <p:cNvPr id="125" name="Google Shape;125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83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r>
              <a:rPr lang="ru-RU"/>
              <a:t> </a:t>
            </a:r>
            <a:endParaRPr/>
          </a:p>
        </p:txBody>
      </p:sp>
      <p:pic>
        <p:nvPicPr>
          <p:cNvPr id="126" name="Google Shape;126;p3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241003" y="3395612"/>
            <a:ext cx="3844972" cy="1762279"/>
          </a:xfrm>
          <a:prstGeom prst="snip2DiagRect">
            <a:avLst>
              <a:gd name="adj1" fmla="val 0"/>
              <a:gd name="adj2" fmla="val 16667"/>
            </a:avLst>
          </a:prstGeom>
          <a:solidFill>
            <a:srgbClr val="ECECEC"/>
          </a:solidFill>
          <a:ln w="88900" cap="sq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88900" algn="tl" rotWithShape="0">
              <a:srgbClr val="000000">
                <a:alpha val="44705"/>
              </a:srgbClr>
            </a:outerShdw>
          </a:effectLst>
        </p:spPr>
      </p:pic>
      <p:pic>
        <p:nvPicPr>
          <p:cNvPr id="127" name="Google Shape;127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23816" y="55950"/>
            <a:ext cx="5814849" cy="6679324"/>
          </a:xfrm>
          <a:prstGeom prst="round2DiagRect">
            <a:avLst>
              <a:gd name="adj1" fmla="val 16667"/>
              <a:gd name="adj2" fmla="val 0"/>
            </a:avLst>
          </a:prstGeom>
          <a:noFill/>
          <a:ln w="88900" cap="sq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254000" algn="tl" rotWithShape="0">
              <a:srgbClr val="000000">
                <a:alpha val="42745"/>
              </a:srgbClr>
            </a:outerShdw>
          </a:effectLst>
        </p:spPr>
      </p:pic>
      <p:pic>
        <p:nvPicPr>
          <p:cNvPr id="128" name="Google Shape;128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144235" y="4476750"/>
            <a:ext cx="2381250" cy="2381250"/>
          </a:xfrm>
          <a:prstGeom prst="snip2DiagRect">
            <a:avLst>
              <a:gd name="adj1" fmla="val 0"/>
              <a:gd name="adj2" fmla="val 16667"/>
            </a:avLst>
          </a:prstGeom>
          <a:solidFill>
            <a:srgbClr val="ECECEC"/>
          </a:solidFill>
          <a:ln w="88900" cap="sq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88900" algn="tl" rotWithShape="0">
              <a:srgbClr val="000000">
                <a:alpha val="44705"/>
              </a:srgbClr>
            </a:outerShdw>
          </a:effectLst>
        </p:spPr>
      </p:pic>
      <p:sp>
        <p:nvSpPr>
          <p:cNvPr id="129" name="Google Shape;129;p3"/>
          <p:cNvSpPr/>
          <p:nvPr/>
        </p:nvSpPr>
        <p:spPr>
          <a:xfrm>
            <a:off x="593835" y="327067"/>
            <a:ext cx="5425965" cy="1850868"/>
          </a:xfrm>
          <a:prstGeom prst="roundRect">
            <a:avLst>
              <a:gd name="adj" fmla="val 16667"/>
            </a:avLst>
          </a:prstGeom>
          <a:solidFill>
            <a:srgbClr val="EBEFD4"/>
          </a:solidFill>
          <a:ln w="381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i="0" u="sng" strike="noStrike" cap="none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Бионика</a:t>
            </a:r>
            <a:r>
              <a:rPr lang="ru-RU" sz="2000" b="1" i="0" u="none" strike="noStrike" cap="none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-</a:t>
            </a:r>
            <a:endParaRPr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наука, которая находится на стыке биологии и техники, решающая инженерные задачи на  основе анализа строения и принципов функционирования живых организмов.</a:t>
            </a:r>
            <a:endParaRPr sz="20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" name="Google Shape;130;p3"/>
          <p:cNvSpPr/>
          <p:nvPr/>
        </p:nvSpPr>
        <p:spPr>
          <a:xfrm>
            <a:off x="688427" y="2291161"/>
            <a:ext cx="5236779" cy="991224"/>
          </a:xfrm>
          <a:prstGeom prst="round2SameRect">
            <a:avLst>
              <a:gd name="adj1" fmla="val 16667"/>
              <a:gd name="adj2" fmla="val 0"/>
            </a:avLst>
          </a:prstGeom>
          <a:solidFill>
            <a:srgbClr val="EDEBE7"/>
          </a:solidFill>
          <a:ln w="38100" cap="flat" cmpd="sng">
            <a:solidFill>
              <a:srgbClr val="7B736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i="1" u="sng" strike="noStrike" cap="none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Цель бионики- </a:t>
            </a:r>
            <a:r>
              <a:rPr lang="ru-RU" sz="1800" b="1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помочь ученым перенять секреты у природы</a:t>
            </a:r>
            <a:endParaRPr sz="1800" b="1" i="1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с двумя скругленными соседними углами 1"/>
          <p:cNvSpPr/>
          <p:nvPr/>
        </p:nvSpPr>
        <p:spPr>
          <a:xfrm>
            <a:off x="147255" y="5480872"/>
            <a:ext cx="3844972" cy="1052931"/>
          </a:xfrm>
          <a:prstGeom prst="round2Same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«Живые организмы-ключ к новой технике»</a:t>
            </a:r>
            <a:endParaRPr lang="ru-RU" sz="20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4"/>
          <p:cNvSpPr txBox="1">
            <a:spLocks noGrp="1"/>
          </p:cNvSpPr>
          <p:nvPr>
            <p:ph type="title"/>
          </p:nvPr>
        </p:nvSpPr>
        <p:spPr>
          <a:xfrm>
            <a:off x="1280160" y="466343"/>
            <a:ext cx="9628632" cy="1362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Calibri"/>
              <a:buNone/>
            </a:pPr>
            <a:endParaRPr/>
          </a:p>
        </p:txBody>
      </p:sp>
      <p:pic>
        <p:nvPicPr>
          <p:cNvPr id="136" name="Google Shape;136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3619" y="2664301"/>
            <a:ext cx="5037357" cy="4145973"/>
          </a:xfrm>
          <a:prstGeom prst="ellipse">
            <a:avLst/>
          </a:prstGeom>
          <a:solidFill>
            <a:schemeClr val="lt1"/>
          </a:solidFill>
          <a:ln w="38100" cap="rnd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381000" dist="292100" dir="5400000" sx="-80000" sy="-18000" rotWithShape="0">
              <a:srgbClr val="000000">
                <a:alpha val="21960"/>
              </a:srgbClr>
            </a:outerShdw>
          </a:effectLst>
        </p:spPr>
      </p:pic>
      <p:pic>
        <p:nvPicPr>
          <p:cNvPr id="137" name="Google Shape;137;p4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2876413" y="196323"/>
            <a:ext cx="9032548" cy="4215189"/>
          </a:xfrm>
          <a:prstGeom prst="ellipse">
            <a:avLst/>
          </a:prstGeom>
          <a:noFill/>
          <a:ln w="3810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  <a:effectLst>
            <a:outerShdw blurRad="381000" dist="292100" dir="5400000" sx="-80000" sy="-18000" rotWithShape="0">
              <a:srgbClr val="000000">
                <a:alpha val="21960"/>
              </a:srgbClr>
            </a:outerShdw>
          </a:effectLst>
        </p:spPr>
      </p:pic>
      <p:pic>
        <p:nvPicPr>
          <p:cNvPr id="138" name="Google Shape;138;p4"/>
          <p:cNvPicPr preferRelativeResize="0"/>
          <p:nvPr/>
        </p:nvPicPr>
        <p:blipFill rotWithShape="1">
          <a:blip r:embed="rId5">
            <a:alphaModFix/>
          </a:blip>
          <a:srcRect l="-1803" t="13463" r="28869" b="9354"/>
          <a:stretch/>
        </p:blipFill>
        <p:spPr>
          <a:xfrm>
            <a:off x="9138752" y="3537137"/>
            <a:ext cx="3025516" cy="2400299"/>
          </a:xfrm>
          <a:prstGeom prst="ellipse">
            <a:avLst/>
          </a:prstGeom>
          <a:noFill/>
          <a:ln w="3810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  <a:effectLst>
            <a:outerShdw blurRad="381000" dist="292100" dir="5400000" sx="-80000" sy="-18000" rotWithShape="0">
              <a:srgbClr val="000000">
                <a:alpha val="21960"/>
              </a:srgbClr>
            </a:outerShdw>
          </a:effectLst>
        </p:spPr>
      </p:pic>
      <p:pic>
        <p:nvPicPr>
          <p:cNvPr id="139" name="Google Shape;139;p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863630" y="4699624"/>
            <a:ext cx="2704753" cy="2028565"/>
          </a:xfrm>
          <a:prstGeom prst="ellipse">
            <a:avLst/>
          </a:prstGeom>
          <a:noFill/>
          <a:ln w="3810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  <a:effectLst>
            <a:outerShdw blurRad="381000" dist="292100" dir="5400000" sx="-80000" sy="-18000" rotWithShape="0">
              <a:srgbClr val="000000">
                <a:alpha val="21960"/>
              </a:srgbClr>
            </a:outerShdw>
          </a:effectLst>
        </p:spPr>
      </p:pic>
      <p:pic>
        <p:nvPicPr>
          <p:cNvPr id="140" name="Google Shape;140;p4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246665" y="4153160"/>
            <a:ext cx="4053904" cy="2704840"/>
          </a:xfrm>
          <a:prstGeom prst="ellipse">
            <a:avLst/>
          </a:prstGeom>
          <a:noFill/>
          <a:ln w="3810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  <a:effectLst>
            <a:outerShdw blurRad="381000" dist="292100" dir="5400000" sx="-80000" sy="-18000" rotWithShape="0">
              <a:srgbClr val="000000">
                <a:alpha val="2196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3103" y="466343"/>
            <a:ext cx="2150232" cy="2150232"/>
          </a:xfrm>
          <a:prstGeom prst="rect">
            <a:avLst/>
          </a:prstGeom>
          <a:ln w="76200">
            <a:solidFill>
              <a:schemeClr val="accent1"/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5630" y="4508806"/>
            <a:ext cx="2990103" cy="224759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38100" cap="sq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  <a:effectLst>
            <a:reflection stA="28000" endPos="28000" dist="5000" dir="5400000" sy="-100000" algn="bl" rotWithShape="0"/>
          </a:effectLst>
        </p:spPr>
      </p:pic>
      <p:sp>
        <p:nvSpPr>
          <p:cNvPr id="147" name="Google Shape;147;p5"/>
          <p:cNvSpPr txBox="1">
            <a:spLocks noGrp="1"/>
          </p:cNvSpPr>
          <p:nvPr>
            <p:ph type="title"/>
          </p:nvPr>
        </p:nvSpPr>
        <p:spPr>
          <a:xfrm>
            <a:off x="1280160" y="466343"/>
            <a:ext cx="9628632" cy="1362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Calibri"/>
              <a:buNone/>
            </a:pPr>
            <a:endParaRPr/>
          </a:p>
        </p:txBody>
      </p:sp>
      <p:grpSp>
        <p:nvGrpSpPr>
          <p:cNvPr id="148" name="Google Shape;148;p5"/>
          <p:cNvGrpSpPr/>
          <p:nvPr/>
        </p:nvGrpSpPr>
        <p:grpSpPr>
          <a:xfrm>
            <a:off x="-1015539" y="661843"/>
            <a:ext cx="11265131" cy="6196157"/>
            <a:chOff x="-1015539" y="661843"/>
            <a:chExt cx="11265131" cy="6196157"/>
          </a:xfrm>
        </p:grpSpPr>
        <p:sp>
          <p:nvSpPr>
            <p:cNvPr id="149" name="Google Shape;149;p5"/>
            <p:cNvSpPr/>
            <p:nvPr/>
          </p:nvSpPr>
          <p:spPr>
            <a:xfrm>
              <a:off x="-1015539" y="661843"/>
              <a:ext cx="11265131" cy="61961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0;p5"/>
            <p:cNvSpPr/>
            <p:nvPr/>
          </p:nvSpPr>
          <p:spPr>
            <a:xfrm>
              <a:off x="419058" y="3207557"/>
              <a:ext cx="2209456" cy="1104728"/>
            </a:xfrm>
            <a:custGeom>
              <a:avLst/>
              <a:gdLst/>
              <a:ahLst/>
              <a:cxnLst/>
              <a:rect l="l" t="t" r="r" b="b"/>
              <a:pathLst>
                <a:path w="2209456" h="1104728" extrusionOk="0">
                  <a:moveTo>
                    <a:pt x="0" y="110473"/>
                  </a:moveTo>
                  <a:cubicBezTo>
                    <a:pt x="0" y="49460"/>
                    <a:pt x="49460" y="0"/>
                    <a:pt x="110473" y="0"/>
                  </a:cubicBezTo>
                  <a:lnTo>
                    <a:pt x="2098983" y="0"/>
                  </a:lnTo>
                  <a:cubicBezTo>
                    <a:pt x="2159996" y="0"/>
                    <a:pt x="2209456" y="49460"/>
                    <a:pt x="2209456" y="110473"/>
                  </a:cubicBezTo>
                  <a:lnTo>
                    <a:pt x="2209456" y="994255"/>
                  </a:lnTo>
                  <a:cubicBezTo>
                    <a:pt x="2209456" y="1055268"/>
                    <a:pt x="2159996" y="1104728"/>
                    <a:pt x="2098983" y="1104728"/>
                  </a:cubicBezTo>
                  <a:lnTo>
                    <a:pt x="110473" y="1104728"/>
                  </a:lnTo>
                  <a:cubicBezTo>
                    <a:pt x="49460" y="1104728"/>
                    <a:pt x="0" y="1055268"/>
                    <a:pt x="0" y="994255"/>
                  </a:cubicBezTo>
                  <a:lnTo>
                    <a:pt x="0" y="110473"/>
                  </a:lnTo>
                  <a:close/>
                </a:path>
              </a:pathLst>
            </a:custGeom>
            <a:solidFill>
              <a:schemeClr val="lt1"/>
            </a:solidFill>
            <a:ln w="38100" cap="flat" cmpd="sng">
              <a:solidFill>
                <a:srgbClr val="FF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42500" tIns="42500" rIns="42500" bIns="425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600" b="1" i="0" u="none" strike="noStrike" cap="none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Современная</a:t>
              </a:r>
              <a:r>
                <a:rPr lang="ru-RU" sz="1400" b="1" i="0" u="none" strike="noStrike" cap="none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/>
            </a:p>
            <a:p>
              <a:pPr marL="0" marR="0" lvl="0" indent="0" algn="ctr" rtl="0">
                <a:lnSpc>
                  <a:spcPct val="90000"/>
                </a:lnSpc>
                <a:spcBef>
                  <a:spcPts val="560"/>
                </a:spcBef>
                <a:spcAft>
                  <a:spcPts val="0"/>
                </a:spcAft>
                <a:buNone/>
              </a:pPr>
              <a:r>
                <a:rPr lang="ru-RU" sz="2000" b="1" i="1" u="none" strike="noStrike" cap="non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БИОНИКА</a:t>
              </a:r>
              <a:endParaRPr sz="2000" b="1" i="1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" name="Google Shape;151;p5"/>
            <p:cNvSpPr/>
            <p:nvPr/>
          </p:nvSpPr>
          <p:spPr>
            <a:xfrm rot="-4249260">
              <a:off x="1725312" y="2473437"/>
              <a:ext cx="2690189" cy="32092"/>
            </a:xfrm>
            <a:custGeom>
              <a:avLst/>
              <a:gdLst/>
              <a:ahLst/>
              <a:cxnLst/>
              <a:rect l="l" t="t" r="r" b="b"/>
              <a:pathLst>
                <a:path w="2690189" h="32092" extrusionOk="0">
                  <a:moveTo>
                    <a:pt x="0" y="16046"/>
                  </a:moveTo>
                  <a:lnTo>
                    <a:pt x="2690189" y="16046"/>
                  </a:lnTo>
                </a:path>
              </a:pathLst>
            </a:custGeom>
            <a:noFill/>
            <a:ln w="38100" cap="flat" cmpd="sng">
              <a:solidFill>
                <a:srgbClr val="7030A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1290525" tIns="0" rIns="1290525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" name="Google Shape;152;p5"/>
            <p:cNvSpPr/>
            <p:nvPr/>
          </p:nvSpPr>
          <p:spPr>
            <a:xfrm>
              <a:off x="3512298" y="666681"/>
              <a:ext cx="2209456" cy="1104728"/>
            </a:xfrm>
            <a:custGeom>
              <a:avLst/>
              <a:gdLst/>
              <a:ahLst/>
              <a:cxnLst/>
              <a:rect l="l" t="t" r="r" b="b"/>
              <a:pathLst>
                <a:path w="2209456" h="1104728" extrusionOk="0">
                  <a:moveTo>
                    <a:pt x="0" y="110473"/>
                  </a:moveTo>
                  <a:cubicBezTo>
                    <a:pt x="0" y="49460"/>
                    <a:pt x="49460" y="0"/>
                    <a:pt x="110473" y="0"/>
                  </a:cubicBezTo>
                  <a:lnTo>
                    <a:pt x="2098983" y="0"/>
                  </a:lnTo>
                  <a:cubicBezTo>
                    <a:pt x="2159996" y="0"/>
                    <a:pt x="2209456" y="49460"/>
                    <a:pt x="2209456" y="110473"/>
                  </a:cubicBezTo>
                  <a:lnTo>
                    <a:pt x="2209456" y="994255"/>
                  </a:lnTo>
                  <a:cubicBezTo>
                    <a:pt x="2209456" y="1055268"/>
                    <a:pt x="2159996" y="1104728"/>
                    <a:pt x="2098983" y="1104728"/>
                  </a:cubicBezTo>
                  <a:lnTo>
                    <a:pt x="110473" y="1104728"/>
                  </a:lnTo>
                  <a:cubicBezTo>
                    <a:pt x="49460" y="1104728"/>
                    <a:pt x="0" y="1055268"/>
                    <a:pt x="0" y="994255"/>
                  </a:cubicBezTo>
                  <a:lnTo>
                    <a:pt x="0" y="110473"/>
                  </a:lnTo>
                  <a:close/>
                </a:path>
              </a:pathLst>
            </a:custGeom>
            <a:solidFill>
              <a:srgbClr val="C3D082"/>
            </a:solidFill>
            <a:ln w="38100" cap="flat" cmpd="sng">
              <a:solidFill>
                <a:srgbClr val="00B05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41225" tIns="41225" rIns="41225" bIns="412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400" b="1" i="0" u="none" strike="noStrike" cap="none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НЕРВНАЯ СИСТЕМА </a:t>
              </a:r>
              <a:endParaRPr/>
            </a:p>
            <a:p>
              <a:pPr marL="0" marR="0" lvl="0" indent="0" algn="ctr" rtl="0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None/>
              </a:pPr>
              <a:r>
                <a:rPr lang="ru-RU" sz="1400" b="1" i="0" u="none" strike="noStrike" cap="none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человека</a:t>
              </a:r>
              <a:endParaRPr sz="14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" name="Google Shape;153;p5"/>
            <p:cNvSpPr/>
            <p:nvPr/>
          </p:nvSpPr>
          <p:spPr>
            <a:xfrm>
              <a:off x="5721754" y="1202999"/>
              <a:ext cx="883782" cy="32092"/>
            </a:xfrm>
            <a:custGeom>
              <a:avLst/>
              <a:gdLst/>
              <a:ahLst/>
              <a:cxnLst/>
              <a:rect l="l" t="t" r="r" b="b"/>
              <a:pathLst>
                <a:path w="883782" h="32092" extrusionOk="0">
                  <a:moveTo>
                    <a:pt x="0" y="16046"/>
                  </a:moveTo>
                  <a:lnTo>
                    <a:pt x="883782" y="16046"/>
                  </a:lnTo>
                </a:path>
              </a:pathLst>
            </a:custGeom>
            <a:noFill/>
            <a:ln w="38100" cap="flat" cmpd="sng">
              <a:solidFill>
                <a:srgbClr val="7030A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432475" tIns="0" rIns="432475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6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4" name="Google Shape;154;p5"/>
            <p:cNvSpPr/>
            <p:nvPr/>
          </p:nvSpPr>
          <p:spPr>
            <a:xfrm>
              <a:off x="6605537" y="666681"/>
              <a:ext cx="2209456" cy="1104728"/>
            </a:xfrm>
            <a:custGeom>
              <a:avLst/>
              <a:gdLst/>
              <a:ahLst/>
              <a:cxnLst/>
              <a:rect l="l" t="t" r="r" b="b"/>
              <a:pathLst>
                <a:path w="2209456" h="1104728" extrusionOk="0">
                  <a:moveTo>
                    <a:pt x="0" y="110473"/>
                  </a:moveTo>
                  <a:cubicBezTo>
                    <a:pt x="0" y="49460"/>
                    <a:pt x="49460" y="0"/>
                    <a:pt x="110473" y="0"/>
                  </a:cubicBezTo>
                  <a:lnTo>
                    <a:pt x="2098983" y="0"/>
                  </a:lnTo>
                  <a:cubicBezTo>
                    <a:pt x="2159996" y="0"/>
                    <a:pt x="2209456" y="49460"/>
                    <a:pt x="2209456" y="110473"/>
                  </a:cubicBezTo>
                  <a:lnTo>
                    <a:pt x="2209456" y="994255"/>
                  </a:lnTo>
                  <a:cubicBezTo>
                    <a:pt x="2209456" y="1055268"/>
                    <a:pt x="2159996" y="1104728"/>
                    <a:pt x="2098983" y="1104728"/>
                  </a:cubicBezTo>
                  <a:lnTo>
                    <a:pt x="110473" y="1104728"/>
                  </a:lnTo>
                  <a:cubicBezTo>
                    <a:pt x="49460" y="1104728"/>
                    <a:pt x="0" y="1055268"/>
                    <a:pt x="0" y="994255"/>
                  </a:cubicBezTo>
                  <a:lnTo>
                    <a:pt x="0" y="110473"/>
                  </a:lnTo>
                  <a:close/>
                </a:path>
              </a:pathLst>
            </a:custGeom>
            <a:solidFill>
              <a:srgbClr val="A1B6C7"/>
            </a:solidFill>
            <a:ln w="38100" cap="flat" cmpd="sng">
              <a:solidFill>
                <a:srgbClr val="475058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41225" tIns="41225" rIns="41225" bIns="412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400" b="1" i="0" u="none" strike="noStrike" cap="none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ВЫЧИСЛИТЕЛЬНАЯ ТЕХНИКА,</a:t>
              </a:r>
              <a:endParaRPr/>
            </a:p>
            <a:p>
              <a:pPr marL="0" marR="0" lvl="0" indent="0" algn="ctr" rtl="0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None/>
              </a:pPr>
              <a:r>
                <a:rPr lang="ru-RU" sz="1400" b="1" i="0" u="none" strike="noStrike" cap="none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 АВТОМАТИКА, </a:t>
              </a:r>
              <a:endParaRPr/>
            </a:p>
            <a:p>
              <a:pPr marL="0" marR="0" lvl="0" indent="0" algn="ctr" rtl="0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None/>
              </a:pPr>
              <a:r>
                <a:rPr lang="ru-RU" sz="1400" b="1" i="0" u="none" strike="noStrike" cap="none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ТЕЛЕМЕХАНИКА</a:t>
              </a:r>
              <a:endParaRPr sz="14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5" name="Google Shape;155;p5"/>
            <p:cNvSpPr/>
            <p:nvPr/>
          </p:nvSpPr>
          <p:spPr>
            <a:xfrm rot="-3310531">
              <a:off x="2296603" y="3108656"/>
              <a:ext cx="1547605" cy="32092"/>
            </a:xfrm>
            <a:custGeom>
              <a:avLst/>
              <a:gdLst/>
              <a:ahLst/>
              <a:cxnLst/>
              <a:rect l="l" t="t" r="r" b="b"/>
              <a:pathLst>
                <a:path w="1547605" h="32092" extrusionOk="0">
                  <a:moveTo>
                    <a:pt x="0" y="16046"/>
                  </a:moveTo>
                  <a:lnTo>
                    <a:pt x="1547605" y="16046"/>
                  </a:lnTo>
                </a:path>
              </a:pathLst>
            </a:custGeom>
            <a:noFill/>
            <a:ln w="38100" cap="flat" cmpd="sng">
              <a:solidFill>
                <a:srgbClr val="7030A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747800" tIns="0" rIns="74780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6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6" name="Google Shape;156;p5"/>
            <p:cNvSpPr/>
            <p:nvPr/>
          </p:nvSpPr>
          <p:spPr>
            <a:xfrm>
              <a:off x="3512298" y="1937119"/>
              <a:ext cx="2209456" cy="1104728"/>
            </a:xfrm>
            <a:custGeom>
              <a:avLst/>
              <a:gdLst/>
              <a:ahLst/>
              <a:cxnLst/>
              <a:rect l="l" t="t" r="r" b="b"/>
              <a:pathLst>
                <a:path w="2209456" h="1104728" extrusionOk="0">
                  <a:moveTo>
                    <a:pt x="0" y="110473"/>
                  </a:moveTo>
                  <a:cubicBezTo>
                    <a:pt x="0" y="49460"/>
                    <a:pt x="49460" y="0"/>
                    <a:pt x="110473" y="0"/>
                  </a:cubicBezTo>
                  <a:lnTo>
                    <a:pt x="2098983" y="0"/>
                  </a:lnTo>
                  <a:cubicBezTo>
                    <a:pt x="2159996" y="0"/>
                    <a:pt x="2209456" y="49460"/>
                    <a:pt x="2209456" y="110473"/>
                  </a:cubicBezTo>
                  <a:lnTo>
                    <a:pt x="2209456" y="994255"/>
                  </a:lnTo>
                  <a:cubicBezTo>
                    <a:pt x="2209456" y="1055268"/>
                    <a:pt x="2159996" y="1104728"/>
                    <a:pt x="2098983" y="1104728"/>
                  </a:cubicBezTo>
                  <a:lnTo>
                    <a:pt x="110473" y="1104728"/>
                  </a:lnTo>
                  <a:cubicBezTo>
                    <a:pt x="49460" y="1104728"/>
                    <a:pt x="0" y="1055268"/>
                    <a:pt x="0" y="994255"/>
                  </a:cubicBezTo>
                  <a:lnTo>
                    <a:pt x="0" y="110473"/>
                  </a:lnTo>
                  <a:close/>
                </a:path>
              </a:pathLst>
            </a:custGeom>
            <a:solidFill>
              <a:srgbClr val="C3D082"/>
            </a:solidFill>
            <a:ln w="38100" cap="flat" cmpd="sng">
              <a:solidFill>
                <a:srgbClr val="00B05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41225" tIns="41225" rIns="41225" bIns="412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400" b="1" i="0" u="none" strike="noStrike" cap="none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ОРГАНЫ ЧУВСТВ</a:t>
              </a:r>
              <a:endParaRPr sz="14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7" name="Google Shape;157;p5"/>
            <p:cNvSpPr/>
            <p:nvPr/>
          </p:nvSpPr>
          <p:spPr>
            <a:xfrm>
              <a:off x="5721754" y="2473437"/>
              <a:ext cx="883782" cy="32092"/>
            </a:xfrm>
            <a:custGeom>
              <a:avLst/>
              <a:gdLst/>
              <a:ahLst/>
              <a:cxnLst/>
              <a:rect l="l" t="t" r="r" b="b"/>
              <a:pathLst>
                <a:path w="883782" h="32092" extrusionOk="0">
                  <a:moveTo>
                    <a:pt x="0" y="16046"/>
                  </a:moveTo>
                  <a:lnTo>
                    <a:pt x="883782" y="16046"/>
                  </a:lnTo>
                </a:path>
              </a:pathLst>
            </a:custGeom>
            <a:noFill/>
            <a:ln w="38100" cap="flat" cmpd="sng">
              <a:solidFill>
                <a:srgbClr val="7030A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432475" tIns="0" rIns="432475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6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" name="Google Shape;158;p5"/>
            <p:cNvSpPr/>
            <p:nvPr/>
          </p:nvSpPr>
          <p:spPr>
            <a:xfrm>
              <a:off x="6605537" y="1937119"/>
              <a:ext cx="2209456" cy="1104728"/>
            </a:xfrm>
            <a:custGeom>
              <a:avLst/>
              <a:gdLst/>
              <a:ahLst/>
              <a:cxnLst/>
              <a:rect l="l" t="t" r="r" b="b"/>
              <a:pathLst>
                <a:path w="2209456" h="1104728" extrusionOk="0">
                  <a:moveTo>
                    <a:pt x="0" y="110473"/>
                  </a:moveTo>
                  <a:cubicBezTo>
                    <a:pt x="0" y="49460"/>
                    <a:pt x="49460" y="0"/>
                    <a:pt x="110473" y="0"/>
                  </a:cubicBezTo>
                  <a:lnTo>
                    <a:pt x="2098983" y="0"/>
                  </a:lnTo>
                  <a:cubicBezTo>
                    <a:pt x="2159996" y="0"/>
                    <a:pt x="2209456" y="49460"/>
                    <a:pt x="2209456" y="110473"/>
                  </a:cubicBezTo>
                  <a:lnTo>
                    <a:pt x="2209456" y="994255"/>
                  </a:lnTo>
                  <a:cubicBezTo>
                    <a:pt x="2209456" y="1055268"/>
                    <a:pt x="2159996" y="1104728"/>
                    <a:pt x="2098983" y="1104728"/>
                  </a:cubicBezTo>
                  <a:lnTo>
                    <a:pt x="110473" y="1104728"/>
                  </a:lnTo>
                  <a:cubicBezTo>
                    <a:pt x="49460" y="1104728"/>
                    <a:pt x="0" y="1055268"/>
                    <a:pt x="0" y="994255"/>
                  </a:cubicBezTo>
                  <a:lnTo>
                    <a:pt x="0" y="110473"/>
                  </a:lnTo>
                  <a:close/>
                </a:path>
              </a:pathLst>
            </a:custGeom>
            <a:solidFill>
              <a:srgbClr val="A1B6C7"/>
            </a:solidFill>
            <a:ln w="38100" cap="flat" cmpd="sng">
              <a:solidFill>
                <a:srgbClr val="475058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41225" tIns="41225" rIns="41225" bIns="412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400" b="1" i="0" u="none" strike="noStrike" cap="none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ДАТЧИКИ И СИСТЕМЫ СЛЕЖЕНЕНИЯ</a:t>
              </a:r>
              <a:endParaRPr sz="14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9" name="Google Shape;159;p5"/>
            <p:cNvSpPr/>
            <p:nvPr/>
          </p:nvSpPr>
          <p:spPr>
            <a:xfrm>
              <a:off x="2628515" y="3743875"/>
              <a:ext cx="883782" cy="32092"/>
            </a:xfrm>
            <a:custGeom>
              <a:avLst/>
              <a:gdLst/>
              <a:ahLst/>
              <a:cxnLst/>
              <a:rect l="l" t="t" r="r" b="b"/>
              <a:pathLst>
                <a:path w="883782" h="32092" extrusionOk="0">
                  <a:moveTo>
                    <a:pt x="0" y="16046"/>
                  </a:moveTo>
                  <a:lnTo>
                    <a:pt x="883782" y="16046"/>
                  </a:lnTo>
                </a:path>
              </a:pathLst>
            </a:custGeom>
            <a:noFill/>
            <a:ln w="38100" cap="flat" cmpd="sng">
              <a:solidFill>
                <a:srgbClr val="7030A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432475" tIns="0" rIns="432475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6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0" name="Google Shape;160;p5"/>
            <p:cNvSpPr/>
            <p:nvPr/>
          </p:nvSpPr>
          <p:spPr>
            <a:xfrm>
              <a:off x="3512298" y="3207557"/>
              <a:ext cx="2209456" cy="1104728"/>
            </a:xfrm>
            <a:custGeom>
              <a:avLst/>
              <a:gdLst/>
              <a:ahLst/>
              <a:cxnLst/>
              <a:rect l="l" t="t" r="r" b="b"/>
              <a:pathLst>
                <a:path w="2209456" h="1104728" extrusionOk="0">
                  <a:moveTo>
                    <a:pt x="0" y="110473"/>
                  </a:moveTo>
                  <a:cubicBezTo>
                    <a:pt x="0" y="49460"/>
                    <a:pt x="49460" y="0"/>
                    <a:pt x="110473" y="0"/>
                  </a:cubicBezTo>
                  <a:lnTo>
                    <a:pt x="2098983" y="0"/>
                  </a:lnTo>
                  <a:cubicBezTo>
                    <a:pt x="2159996" y="0"/>
                    <a:pt x="2209456" y="49460"/>
                    <a:pt x="2209456" y="110473"/>
                  </a:cubicBezTo>
                  <a:lnTo>
                    <a:pt x="2209456" y="994255"/>
                  </a:lnTo>
                  <a:cubicBezTo>
                    <a:pt x="2209456" y="1055268"/>
                    <a:pt x="2159996" y="1104728"/>
                    <a:pt x="2098983" y="1104728"/>
                  </a:cubicBezTo>
                  <a:lnTo>
                    <a:pt x="110473" y="1104728"/>
                  </a:lnTo>
                  <a:cubicBezTo>
                    <a:pt x="49460" y="1104728"/>
                    <a:pt x="0" y="1055268"/>
                    <a:pt x="0" y="994255"/>
                  </a:cubicBezTo>
                  <a:lnTo>
                    <a:pt x="0" y="110473"/>
                  </a:lnTo>
                  <a:close/>
                </a:path>
              </a:pathLst>
            </a:custGeom>
            <a:solidFill>
              <a:srgbClr val="C3D082"/>
            </a:solidFill>
            <a:ln w="38100" cap="flat" cmpd="sng">
              <a:solidFill>
                <a:srgbClr val="00B05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41225" tIns="41225" rIns="41225" bIns="412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400" b="1" i="0" u="none" strike="noStrike" cap="none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ПРИНЦИПЫ ОРИЕНТАЦИИ и ЛОКАЦИИ</a:t>
              </a:r>
              <a:endParaRPr sz="14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" name="Google Shape;161;p5"/>
            <p:cNvSpPr/>
            <p:nvPr/>
          </p:nvSpPr>
          <p:spPr>
            <a:xfrm>
              <a:off x="5721754" y="3743875"/>
              <a:ext cx="883782" cy="32092"/>
            </a:xfrm>
            <a:custGeom>
              <a:avLst/>
              <a:gdLst/>
              <a:ahLst/>
              <a:cxnLst/>
              <a:rect l="l" t="t" r="r" b="b"/>
              <a:pathLst>
                <a:path w="883782" h="32092" extrusionOk="0">
                  <a:moveTo>
                    <a:pt x="0" y="16046"/>
                  </a:moveTo>
                  <a:lnTo>
                    <a:pt x="883782" y="16046"/>
                  </a:lnTo>
                </a:path>
              </a:pathLst>
            </a:custGeom>
            <a:noFill/>
            <a:ln w="38100" cap="flat" cmpd="sng">
              <a:solidFill>
                <a:srgbClr val="7030A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432475" tIns="0" rIns="432475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6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2" name="Google Shape;162;p5"/>
            <p:cNvSpPr/>
            <p:nvPr/>
          </p:nvSpPr>
          <p:spPr>
            <a:xfrm>
              <a:off x="6605537" y="3207557"/>
              <a:ext cx="2209456" cy="1104728"/>
            </a:xfrm>
            <a:custGeom>
              <a:avLst/>
              <a:gdLst/>
              <a:ahLst/>
              <a:cxnLst/>
              <a:rect l="l" t="t" r="r" b="b"/>
              <a:pathLst>
                <a:path w="2209456" h="1104728" extrusionOk="0">
                  <a:moveTo>
                    <a:pt x="0" y="110473"/>
                  </a:moveTo>
                  <a:cubicBezTo>
                    <a:pt x="0" y="49460"/>
                    <a:pt x="49460" y="0"/>
                    <a:pt x="110473" y="0"/>
                  </a:cubicBezTo>
                  <a:lnTo>
                    <a:pt x="2098983" y="0"/>
                  </a:lnTo>
                  <a:cubicBezTo>
                    <a:pt x="2159996" y="0"/>
                    <a:pt x="2209456" y="49460"/>
                    <a:pt x="2209456" y="110473"/>
                  </a:cubicBezTo>
                  <a:lnTo>
                    <a:pt x="2209456" y="994255"/>
                  </a:lnTo>
                  <a:cubicBezTo>
                    <a:pt x="2209456" y="1055268"/>
                    <a:pt x="2159996" y="1104728"/>
                    <a:pt x="2098983" y="1104728"/>
                  </a:cubicBezTo>
                  <a:lnTo>
                    <a:pt x="110473" y="1104728"/>
                  </a:lnTo>
                  <a:cubicBezTo>
                    <a:pt x="49460" y="1104728"/>
                    <a:pt x="0" y="1055268"/>
                    <a:pt x="0" y="994255"/>
                  </a:cubicBezTo>
                  <a:lnTo>
                    <a:pt x="0" y="110473"/>
                  </a:lnTo>
                  <a:close/>
                </a:path>
              </a:pathLst>
            </a:custGeom>
            <a:solidFill>
              <a:srgbClr val="A1B6C7"/>
            </a:solidFill>
            <a:ln w="38100" cap="flat" cmpd="sng">
              <a:solidFill>
                <a:srgbClr val="475058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41225" tIns="41225" rIns="41225" bIns="412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400" b="1" i="0" u="none" strike="noStrike" cap="none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СРЕДСТВА СВЯЗИ, СУДОХОДСТВО, ТРАПНСПОРТ</a:t>
              </a:r>
              <a:endParaRPr sz="14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3" name="Google Shape;163;p5"/>
            <p:cNvSpPr/>
            <p:nvPr/>
          </p:nvSpPr>
          <p:spPr>
            <a:xfrm rot="3310531">
              <a:off x="2296603" y="4379094"/>
              <a:ext cx="1547605" cy="32092"/>
            </a:xfrm>
            <a:custGeom>
              <a:avLst/>
              <a:gdLst/>
              <a:ahLst/>
              <a:cxnLst/>
              <a:rect l="l" t="t" r="r" b="b"/>
              <a:pathLst>
                <a:path w="1547605" h="32092" extrusionOk="0">
                  <a:moveTo>
                    <a:pt x="0" y="16046"/>
                  </a:moveTo>
                  <a:lnTo>
                    <a:pt x="1547605" y="16046"/>
                  </a:lnTo>
                </a:path>
              </a:pathLst>
            </a:custGeom>
            <a:noFill/>
            <a:ln w="38100" cap="flat" cmpd="sng">
              <a:solidFill>
                <a:srgbClr val="7030A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747800" tIns="0" rIns="74780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6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5" name="Google Shape;165;p5"/>
            <p:cNvSpPr/>
            <p:nvPr/>
          </p:nvSpPr>
          <p:spPr>
            <a:xfrm>
              <a:off x="5721754" y="5014312"/>
              <a:ext cx="883782" cy="32092"/>
            </a:xfrm>
            <a:custGeom>
              <a:avLst/>
              <a:gdLst/>
              <a:ahLst/>
              <a:cxnLst/>
              <a:rect l="l" t="t" r="r" b="b"/>
              <a:pathLst>
                <a:path w="883782" h="32092" extrusionOk="0">
                  <a:moveTo>
                    <a:pt x="0" y="16046"/>
                  </a:moveTo>
                  <a:lnTo>
                    <a:pt x="883782" y="16046"/>
                  </a:lnTo>
                </a:path>
              </a:pathLst>
            </a:custGeom>
            <a:noFill/>
            <a:ln w="38100" cap="flat" cmpd="sng">
              <a:solidFill>
                <a:srgbClr val="7030A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432475" tIns="0" rIns="432475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6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6" name="Google Shape;166;p5"/>
            <p:cNvSpPr/>
            <p:nvPr/>
          </p:nvSpPr>
          <p:spPr>
            <a:xfrm>
              <a:off x="6605537" y="4477994"/>
              <a:ext cx="2209456" cy="1104728"/>
            </a:xfrm>
            <a:custGeom>
              <a:avLst/>
              <a:gdLst/>
              <a:ahLst/>
              <a:cxnLst/>
              <a:rect l="l" t="t" r="r" b="b"/>
              <a:pathLst>
                <a:path w="2209456" h="1104728" extrusionOk="0">
                  <a:moveTo>
                    <a:pt x="0" y="110473"/>
                  </a:moveTo>
                  <a:cubicBezTo>
                    <a:pt x="0" y="49460"/>
                    <a:pt x="49460" y="0"/>
                    <a:pt x="110473" y="0"/>
                  </a:cubicBezTo>
                  <a:lnTo>
                    <a:pt x="2098983" y="0"/>
                  </a:lnTo>
                  <a:cubicBezTo>
                    <a:pt x="2159996" y="0"/>
                    <a:pt x="2209456" y="49460"/>
                    <a:pt x="2209456" y="110473"/>
                  </a:cubicBezTo>
                  <a:lnTo>
                    <a:pt x="2209456" y="994255"/>
                  </a:lnTo>
                  <a:cubicBezTo>
                    <a:pt x="2209456" y="1055268"/>
                    <a:pt x="2159996" y="1104728"/>
                    <a:pt x="2098983" y="1104728"/>
                  </a:cubicBezTo>
                  <a:lnTo>
                    <a:pt x="110473" y="1104728"/>
                  </a:lnTo>
                  <a:cubicBezTo>
                    <a:pt x="49460" y="1104728"/>
                    <a:pt x="0" y="1055268"/>
                    <a:pt x="0" y="994255"/>
                  </a:cubicBezTo>
                  <a:lnTo>
                    <a:pt x="0" y="110473"/>
                  </a:lnTo>
                  <a:close/>
                </a:path>
              </a:pathLst>
            </a:custGeom>
            <a:solidFill>
              <a:srgbClr val="A1B6C7"/>
            </a:solidFill>
            <a:ln w="38100" cap="flat" cmpd="sng">
              <a:solidFill>
                <a:srgbClr val="475058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41225" tIns="41225" rIns="41225" bIns="412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400" b="1" i="0" u="none" strike="noStrike" cap="none" dirty="0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ИДЕИ АРХИТЕКТУРЫ,НАУКИ</a:t>
              </a:r>
              <a:r>
                <a:rPr lang="ru-RU" sz="1400" b="1" i="0" u="none" strike="noStrike" cap="none" dirty="0" smtClean="0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,</a:t>
              </a:r>
            </a:p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400" b="1" i="0" u="none" strike="noStrike" cap="none" dirty="0" smtClean="0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ТЕХНИКИ</a:t>
              </a:r>
              <a:endParaRPr sz="1400" b="1" i="0" u="none" strike="noStrike" cap="none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7" name="Google Shape;167;p5"/>
            <p:cNvSpPr/>
            <p:nvPr/>
          </p:nvSpPr>
          <p:spPr>
            <a:xfrm>
              <a:off x="3512298" y="5748432"/>
              <a:ext cx="2209456" cy="1104728"/>
            </a:xfrm>
            <a:custGeom>
              <a:avLst/>
              <a:gdLst/>
              <a:ahLst/>
              <a:cxnLst/>
              <a:rect l="l" t="t" r="r" b="b"/>
              <a:pathLst>
                <a:path w="2209456" h="1104728" extrusionOk="0">
                  <a:moveTo>
                    <a:pt x="0" y="110473"/>
                  </a:moveTo>
                  <a:cubicBezTo>
                    <a:pt x="0" y="49460"/>
                    <a:pt x="49460" y="0"/>
                    <a:pt x="110473" y="0"/>
                  </a:cubicBezTo>
                  <a:lnTo>
                    <a:pt x="2098983" y="0"/>
                  </a:lnTo>
                  <a:cubicBezTo>
                    <a:pt x="2159996" y="0"/>
                    <a:pt x="2209456" y="49460"/>
                    <a:pt x="2209456" y="110473"/>
                  </a:cubicBezTo>
                  <a:lnTo>
                    <a:pt x="2209456" y="994255"/>
                  </a:lnTo>
                  <a:cubicBezTo>
                    <a:pt x="2209456" y="1055268"/>
                    <a:pt x="2159996" y="1104728"/>
                    <a:pt x="2098983" y="1104728"/>
                  </a:cubicBezTo>
                  <a:lnTo>
                    <a:pt x="110473" y="1104728"/>
                  </a:lnTo>
                  <a:cubicBezTo>
                    <a:pt x="49460" y="1104728"/>
                    <a:pt x="0" y="1055268"/>
                    <a:pt x="0" y="994255"/>
                  </a:cubicBezTo>
                  <a:lnTo>
                    <a:pt x="0" y="110473"/>
                  </a:lnTo>
                  <a:close/>
                </a:path>
              </a:pathLst>
            </a:custGeom>
            <a:solidFill>
              <a:srgbClr val="C3D082"/>
            </a:solidFill>
            <a:ln w="38100" cap="flat" cmpd="sng">
              <a:solidFill>
                <a:srgbClr val="00B05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41225" tIns="41225" rIns="41225" bIns="412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400" b="1" i="0" u="none" strike="noStrike" cap="none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БИОХИМИЯ КЛЕТКИ</a:t>
              </a:r>
              <a:endParaRPr sz="14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" name="Google Shape;168;p5"/>
            <p:cNvSpPr/>
            <p:nvPr/>
          </p:nvSpPr>
          <p:spPr>
            <a:xfrm>
              <a:off x="5721754" y="6284750"/>
              <a:ext cx="883782" cy="32092"/>
            </a:xfrm>
            <a:custGeom>
              <a:avLst/>
              <a:gdLst/>
              <a:ahLst/>
              <a:cxnLst/>
              <a:rect l="l" t="t" r="r" b="b"/>
              <a:pathLst>
                <a:path w="883782" h="32092" extrusionOk="0">
                  <a:moveTo>
                    <a:pt x="0" y="16046"/>
                  </a:moveTo>
                  <a:lnTo>
                    <a:pt x="883782" y="16046"/>
                  </a:lnTo>
                </a:path>
              </a:pathLst>
            </a:custGeom>
            <a:noFill/>
            <a:ln w="38100" cap="flat" cmpd="sng">
              <a:solidFill>
                <a:srgbClr val="7030A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432475" tIns="0" rIns="432475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6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9" name="Google Shape;169;p5"/>
            <p:cNvSpPr/>
            <p:nvPr/>
          </p:nvSpPr>
          <p:spPr>
            <a:xfrm>
              <a:off x="6605537" y="5748432"/>
              <a:ext cx="2209456" cy="1104728"/>
            </a:xfrm>
            <a:custGeom>
              <a:avLst/>
              <a:gdLst/>
              <a:ahLst/>
              <a:cxnLst/>
              <a:rect l="l" t="t" r="r" b="b"/>
              <a:pathLst>
                <a:path w="2209456" h="1104728" extrusionOk="0">
                  <a:moveTo>
                    <a:pt x="0" y="110473"/>
                  </a:moveTo>
                  <a:cubicBezTo>
                    <a:pt x="0" y="49460"/>
                    <a:pt x="49460" y="0"/>
                    <a:pt x="110473" y="0"/>
                  </a:cubicBezTo>
                  <a:lnTo>
                    <a:pt x="2098983" y="0"/>
                  </a:lnTo>
                  <a:cubicBezTo>
                    <a:pt x="2159996" y="0"/>
                    <a:pt x="2209456" y="49460"/>
                    <a:pt x="2209456" y="110473"/>
                  </a:cubicBezTo>
                  <a:lnTo>
                    <a:pt x="2209456" y="994255"/>
                  </a:lnTo>
                  <a:cubicBezTo>
                    <a:pt x="2209456" y="1055268"/>
                    <a:pt x="2159996" y="1104728"/>
                    <a:pt x="2098983" y="1104728"/>
                  </a:cubicBezTo>
                  <a:lnTo>
                    <a:pt x="110473" y="1104728"/>
                  </a:lnTo>
                  <a:cubicBezTo>
                    <a:pt x="49460" y="1104728"/>
                    <a:pt x="0" y="1055268"/>
                    <a:pt x="0" y="994255"/>
                  </a:cubicBezTo>
                  <a:lnTo>
                    <a:pt x="0" y="110473"/>
                  </a:lnTo>
                  <a:close/>
                </a:path>
              </a:pathLst>
            </a:custGeom>
            <a:solidFill>
              <a:srgbClr val="A1B6C7"/>
            </a:solidFill>
            <a:ln w="38100" cap="flat" cmpd="sng">
              <a:solidFill>
                <a:srgbClr val="475058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41225" tIns="41225" rIns="41225" bIns="412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400" b="1" i="0" u="none" strike="noStrike" cap="none" dirty="0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НАНОТЕХНОЛОГИИ</a:t>
              </a:r>
              <a:endParaRPr sz="1400" b="1" i="0" u="none" strike="noStrike" cap="none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" name="Google Shape;170;p5"/>
            <p:cNvSpPr/>
            <p:nvPr/>
          </p:nvSpPr>
          <p:spPr>
            <a:xfrm rot="4249260">
              <a:off x="1725312" y="5014312"/>
              <a:ext cx="2690189" cy="32092"/>
            </a:xfrm>
            <a:custGeom>
              <a:avLst/>
              <a:gdLst/>
              <a:ahLst/>
              <a:cxnLst/>
              <a:rect l="l" t="t" r="r" b="b"/>
              <a:pathLst>
                <a:path w="2690189" h="32092" extrusionOk="0">
                  <a:moveTo>
                    <a:pt x="0" y="16046"/>
                  </a:moveTo>
                  <a:lnTo>
                    <a:pt x="2690189" y="16046"/>
                  </a:lnTo>
                </a:path>
              </a:pathLst>
            </a:custGeom>
            <a:noFill/>
            <a:ln w="38100" cap="flat" cmpd="sng">
              <a:solidFill>
                <a:srgbClr val="7030A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1290525" tIns="0" rIns="1290525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4" name="Google Shape;164;p5"/>
            <p:cNvSpPr/>
            <p:nvPr/>
          </p:nvSpPr>
          <p:spPr>
            <a:xfrm>
              <a:off x="3512297" y="4477994"/>
              <a:ext cx="2308399" cy="1104728"/>
            </a:xfrm>
            <a:custGeom>
              <a:avLst/>
              <a:gdLst/>
              <a:ahLst/>
              <a:cxnLst/>
              <a:rect l="l" t="t" r="r" b="b"/>
              <a:pathLst>
                <a:path w="2209456" h="1104728" extrusionOk="0">
                  <a:moveTo>
                    <a:pt x="0" y="110473"/>
                  </a:moveTo>
                  <a:cubicBezTo>
                    <a:pt x="0" y="49460"/>
                    <a:pt x="49460" y="0"/>
                    <a:pt x="110473" y="0"/>
                  </a:cubicBezTo>
                  <a:lnTo>
                    <a:pt x="2098983" y="0"/>
                  </a:lnTo>
                  <a:cubicBezTo>
                    <a:pt x="2159996" y="0"/>
                    <a:pt x="2209456" y="49460"/>
                    <a:pt x="2209456" y="110473"/>
                  </a:cubicBezTo>
                  <a:lnTo>
                    <a:pt x="2209456" y="994255"/>
                  </a:lnTo>
                  <a:cubicBezTo>
                    <a:pt x="2209456" y="1055268"/>
                    <a:pt x="2159996" y="1104728"/>
                    <a:pt x="2098983" y="1104728"/>
                  </a:cubicBezTo>
                  <a:lnTo>
                    <a:pt x="110473" y="1104728"/>
                  </a:lnTo>
                  <a:cubicBezTo>
                    <a:pt x="49460" y="1104728"/>
                    <a:pt x="0" y="1055268"/>
                    <a:pt x="0" y="994255"/>
                  </a:cubicBezTo>
                  <a:lnTo>
                    <a:pt x="0" y="110473"/>
                  </a:lnTo>
                  <a:close/>
                </a:path>
              </a:pathLst>
            </a:custGeom>
            <a:solidFill>
              <a:srgbClr val="C3D082"/>
            </a:solidFill>
            <a:ln w="38100" cap="flat" cmpd="sng">
              <a:solidFill>
                <a:srgbClr val="00B05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41225" tIns="41225" rIns="41225" bIns="412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400" b="1" i="0" u="none" strike="noStrike" cap="none" dirty="0" smtClean="0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МОРФОФИЗИОЛОГИЧЕС-КИЕ </a:t>
              </a:r>
              <a:r>
                <a:rPr lang="ru-RU" sz="1400" b="1" i="0" u="none" strike="noStrike" cap="none" dirty="0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ОСОБЕННОСТИ </a:t>
              </a:r>
              <a:endParaRPr sz="1400" b="1" i="0" u="none" strike="noStrike" cap="none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71" name="Google Shape;171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958777" y="583425"/>
            <a:ext cx="3187462" cy="225435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38100" cap="sq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  <a:effectLst>
            <a:reflection stA="28000" endPos="28000" dist="5000" dir="5400000" sy="-100000" algn="bl" rotWithShape="0"/>
          </a:effectLst>
        </p:spPr>
      </p:pic>
      <p:pic>
        <p:nvPicPr>
          <p:cNvPr id="172" name="Google Shape;172;p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958777" y="5081476"/>
            <a:ext cx="3233223" cy="167492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38100" cap="sq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  <a:effectLst>
            <a:reflection stA="28000" endPos="28000" dist="5000" dir="5400000" sy="-100000" algn="bl" rotWithShape="0"/>
          </a:effectLst>
        </p:spPr>
      </p:pic>
      <p:pic>
        <p:nvPicPr>
          <p:cNvPr id="173" name="Google Shape;173;p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55227" y="347810"/>
            <a:ext cx="2001605" cy="272558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38100" cap="sq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  <a:effectLst>
            <a:reflection stA="28000" endPos="28000" dist="5000" dir="5400000" sy="-100000" algn="bl" rotWithShape="0"/>
          </a:effectLst>
        </p:spPr>
      </p:pic>
      <p:pic>
        <p:nvPicPr>
          <p:cNvPr id="174" name="Google Shape;174;p5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325961" y="2937932"/>
            <a:ext cx="2653229" cy="196535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38100" cap="sq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  <a:effectLst>
            <a:reflection stA="2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834950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0871" y="466343"/>
            <a:ext cx="11751129" cy="1542071"/>
          </a:xfrm>
        </p:spPr>
        <p:txBody>
          <a:bodyPr>
            <a:noAutofit/>
          </a:bodyPr>
          <a:lstStyle/>
          <a:p>
            <a:pPr algn="ctr"/>
            <a:r>
              <a:rPr lang="ru-RU" sz="5400" b="1" i="1" dirty="0" smtClean="0"/>
              <a:t>Работа с музейными экспонатами</a:t>
            </a:r>
            <a:endParaRPr lang="ru-RU" sz="5400" b="1" i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2670" y="5210408"/>
            <a:ext cx="3752850" cy="164759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1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766" y="3945740"/>
            <a:ext cx="4178754" cy="252933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1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15" r="1066" b="13468"/>
          <a:stretch/>
        </p:blipFill>
        <p:spPr>
          <a:xfrm>
            <a:off x="9191217" y="1794946"/>
            <a:ext cx="2207624" cy="364514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1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85" r="-1143" b="32172"/>
          <a:stretch/>
        </p:blipFill>
        <p:spPr>
          <a:xfrm>
            <a:off x="162935" y="1817463"/>
            <a:ext cx="4903812" cy="196152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1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05" r="287" b="9762"/>
          <a:stretch/>
        </p:blipFill>
        <p:spPr>
          <a:xfrm>
            <a:off x="5173608" y="1691147"/>
            <a:ext cx="3002201" cy="502920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1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8" name="Скругленный прямоугольник 7"/>
          <p:cNvSpPr/>
          <p:nvPr/>
        </p:nvSpPr>
        <p:spPr>
          <a:xfrm>
            <a:off x="3635315" y="1949991"/>
            <a:ext cx="1238865" cy="42015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Группа 1</a:t>
            </a:r>
            <a:endParaRPr lang="ru-RU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043960" y="4097394"/>
            <a:ext cx="1238865" cy="42015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Группа 3</a:t>
            </a:r>
            <a:endParaRPr lang="ru-RU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9180051" y="2316338"/>
            <a:ext cx="1238865" cy="42015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Группа 2</a:t>
            </a:r>
            <a:endParaRPr lang="ru-RU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883479" y="1801550"/>
            <a:ext cx="1238865" cy="420154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Этап  3</a:t>
            </a:r>
            <a:endParaRPr lang="ru-RU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306001" y="5308274"/>
            <a:ext cx="1238865" cy="420154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Этап 3</a:t>
            </a:r>
            <a:endParaRPr lang="ru-RU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83766" y="1965089"/>
            <a:ext cx="1238865" cy="420154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Этап 2</a:t>
            </a:r>
            <a:endParaRPr lang="ru-RU" b="1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44361" y="3995670"/>
            <a:ext cx="1238865" cy="420154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Этап 2</a:t>
            </a:r>
            <a:endParaRPr lang="ru-RU" b="1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191217" y="1817463"/>
            <a:ext cx="1238865" cy="420154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Этап 2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376256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6"/>
          <p:cNvSpPr txBox="1">
            <a:spLocks noGrp="1"/>
          </p:cNvSpPr>
          <p:nvPr>
            <p:ph type="title"/>
          </p:nvPr>
        </p:nvSpPr>
        <p:spPr>
          <a:xfrm>
            <a:off x="1280160" y="466343"/>
            <a:ext cx="9628632" cy="1362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Calibri"/>
              <a:buNone/>
            </a:pPr>
            <a:r>
              <a:rPr lang="ru-RU" sz="6000" b="1" i="1" dirty="0"/>
              <a:t>Бионические идеи</a:t>
            </a:r>
            <a:endParaRPr sz="6000" b="1" i="1" dirty="0"/>
          </a:p>
        </p:txBody>
      </p:sp>
      <p:pic>
        <p:nvPicPr>
          <p:cNvPr id="180" name="Google Shape;180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56825" y="1731875"/>
            <a:ext cx="7437450" cy="49583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38100" cap="sq">
            <a:solidFill>
              <a:schemeClr val="accent1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255639" y="751306"/>
            <a:ext cx="1907458" cy="79218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Этап 4</a:t>
            </a:r>
            <a:endParaRPr lang="ru-RU" sz="28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кольные предметы 16:9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</TotalTime>
  <Words>151</Words>
  <Application>Microsoft Office PowerPoint</Application>
  <PresentationFormat>Широкоэкранный</PresentationFormat>
  <Paragraphs>43</Paragraphs>
  <Slides>10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Noto Sans Symbols</vt:lpstr>
      <vt:lpstr>Школьные предметы 16:9</vt:lpstr>
      <vt:lpstr>Презентация PowerPoint</vt:lpstr>
      <vt:lpstr>Презентация PowerPoint</vt:lpstr>
      <vt:lpstr>Тема урока: «Бионика-далекое будущее или современная реальность»</vt:lpstr>
      <vt:lpstr>Цель урока: развить представления о   связи биологических объектов и технических сооружений </vt:lpstr>
      <vt:lpstr>Презентация PowerPoint</vt:lpstr>
      <vt:lpstr>Презентация PowerPoint</vt:lpstr>
      <vt:lpstr>Презентация PowerPoint</vt:lpstr>
      <vt:lpstr>Работа с музейными экспонатами</vt:lpstr>
      <vt:lpstr>Бионические идеи</vt:lpstr>
      <vt:lpstr>Подведение итогов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 Бобков</dc:creator>
  <cp:lastModifiedBy>Александр Бобков</cp:lastModifiedBy>
  <cp:revision>12</cp:revision>
  <dcterms:created xsi:type="dcterms:W3CDTF">2024-03-30T04:24:17Z</dcterms:created>
  <dcterms:modified xsi:type="dcterms:W3CDTF">2024-04-13T14:48:52Z</dcterms:modified>
</cp:coreProperties>
</file>