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9" r:id="rId3"/>
    <p:sldId id="259" r:id="rId4"/>
    <p:sldId id="263" r:id="rId5"/>
    <p:sldId id="262" r:id="rId6"/>
    <p:sldId id="265" r:id="rId7"/>
    <p:sldId id="266" r:id="rId8"/>
    <p:sldId id="270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309"/>
    <a:srgbClr val="A56FD7"/>
    <a:srgbClr val="9751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EF0707-3B1E-40EB-ADE5-94C287352E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E2FE890-3113-AB89-1CC8-F0F70A6088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EA7843-0FAF-49D2-4126-400757689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CD010A-07BD-B6EF-FA6F-7F7142F3C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5837BC-AF3B-B073-24A8-590028BA9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078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6D3E41-1316-269D-8E35-405F1641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2384B15-B0FC-104B-9462-1044228B68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184D92-6BA0-4AD9-601B-73912927D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E99BA1-B590-701D-4731-441DBA243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BEF7D0-9816-A007-35F0-90E941080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397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1918D3C-5B3E-0E07-86E9-38473B4C12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E874479-BFE0-A7D2-40E9-C1C80504C0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0CC116-74C4-57B8-E3DD-EC704BA4D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E5A076-E95E-77EA-A518-618A18F23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1C4853-3232-9730-B99B-C8ACA7AD3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664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9BEBEA-CF59-E997-4D06-5C9D1FB7C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E97B16-A0FA-19CA-F5CA-A41E40491D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9679F3-EEEB-A379-642B-9B52CDA03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190496-402E-3EFE-0C59-746672028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6937BA-C799-2E84-0E7B-3417861F0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718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624BB7-04BC-4BD7-32EF-6C65EE39E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C47F504-15DF-C6F4-FA25-3BDA8625A6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0644E1-BCCB-5BC2-37F3-F26E0EB8C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14BEE6-418C-3AF6-256A-6209587AD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6CE42C-C2A8-99DD-2D66-D2D44AF5E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193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0B1C2-FFBF-098A-461E-7EE709BB4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1ACAF8-4F44-B2D8-ACA7-0EA82B67A3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F546C2D-99F0-AAE7-B74D-B1BBC2713B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0B319EF-6391-043B-18CF-642C6312E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A8B065C-42D7-7932-C1D3-80D63122F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B1130F1-2F93-B794-7D2D-91417F577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61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4E9EA6-CA43-488C-BC89-8DD25E8FF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EE6C408-3936-6351-C137-00FAA53E46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8A58D9A-2BD1-DA33-BF41-1B86947C77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CF81A5A-F266-8FF2-D306-AB3E97F419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9E8F73A-E363-6E24-35B6-D044682C3C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E6F8962-40A3-FE12-D27B-DE7BFCE1E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C48D596-4B7E-90E5-17E6-BA98EAD7F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B8F304F-4A82-F5C1-F286-B83A6EF73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320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94DCB1-AB50-9143-4755-CF9ACBBBB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595769B-720F-7E69-352A-21DC5CAEA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A56685F-A101-8A8F-3671-29FA97589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4A3D573-13D7-D936-1FA8-FC08023A1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985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2A77740-FAE6-F6D1-1C52-7F104105F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DC386CC-99C7-824C-84B5-68FB1B8AE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56E51DE-3DFC-9AE6-AA2B-8140340A8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481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C997B4-84B4-FD4F-F7DC-5E06E2D57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C42B91-361E-B4F2-7AB1-16F5C0919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DAEFCD9-16E8-DBB0-299E-F48F67711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4164275-5F9B-9174-0F70-E7CD2994E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89BEF3F-2DB5-BD37-A057-6BEE5626D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B2CE856-A411-8E2B-5011-1FA13F1AC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773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A011FC-6250-BB00-2EF7-BFAE727BC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6AA6481-D8A6-0814-D8D0-9F2BE97897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F4275BC-A4EC-C165-A13B-CB972DC78D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0A8D6D6-B555-B3D0-2163-F5CB8B383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EBAF21A-8ADA-018A-CBEA-17CBF66E3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55594B1-085B-C7A1-9EDE-CF5DB06C3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970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B708ED-13E9-8977-C779-19794D400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362FE2-5943-D80F-6847-D19817F41F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8E988A-4CF2-E853-45E0-89AD2F1F23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7AD36-2CA0-4FF4-9CDB-6392F0E301E5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154C6B8-EC6B-180E-6B50-4019A34B08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E3BA74-428F-8309-63F8-34D1C0EE2D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1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17/06/relationships/model3d" Target="../media/model3d1.glb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17/06/relationships/model3d" Target="../media/model3d1.glb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E76717A-599E-28F5-B322-F85865258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843"/>
            <a:ext cx="12192000" cy="68579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C716DC-FB40-9A0D-5820-E4D6444B9D77}"/>
              </a:ext>
            </a:extLst>
          </p:cNvPr>
          <p:cNvSpPr txBox="1"/>
          <p:nvPr/>
        </p:nvSpPr>
        <p:spPr>
          <a:xfrm>
            <a:off x="449465" y="0"/>
            <a:ext cx="730409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rgbClr val="7030A0"/>
                </a:solidFill>
                <a:latin typeface="Bahnschrift Light Condensed" panose="020B0502040204020203" pitchFamily="34" charset="0"/>
              </a:rPr>
              <a:t>Вычисление </a:t>
            </a:r>
          </a:p>
          <a:p>
            <a:r>
              <a:rPr lang="ru-RU" sz="8000" b="1" dirty="0">
                <a:solidFill>
                  <a:srgbClr val="7030A0"/>
                </a:solidFill>
                <a:latin typeface="Bahnschrift Light Condensed" panose="020B0502040204020203" pitchFamily="34" charset="0"/>
              </a:rPr>
              <a:t>кратчайшего </a:t>
            </a:r>
          </a:p>
          <a:p>
            <a:r>
              <a:rPr lang="ru-RU" sz="8000" b="1" dirty="0">
                <a:solidFill>
                  <a:srgbClr val="7030A0"/>
                </a:solidFill>
                <a:latin typeface="Bahnschrift Light Condensed" panose="020B0502040204020203" pitchFamily="34" charset="0"/>
              </a:rPr>
              <a:t>пути</a:t>
            </a:r>
          </a:p>
          <a:p>
            <a:endParaRPr lang="ru-RU" sz="6000" b="1" dirty="0">
              <a:solidFill>
                <a:srgbClr val="7030A0"/>
              </a:solidFill>
            </a:endParaRPr>
          </a:p>
          <a:p>
            <a:r>
              <a:rPr lang="ru-RU" sz="6000" dirty="0">
                <a:solidFill>
                  <a:srgbClr val="F7B309"/>
                </a:solidFill>
                <a:latin typeface="Bahnschrift Light Condensed" panose="020B0502040204020203" pitchFamily="34" charset="0"/>
              </a:rPr>
              <a:t>Дерево возможных вариантов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06D18F25-7624-ADA3-86F3-DFF81D9FE091}"/>
              </a:ext>
            </a:extLst>
          </p:cNvPr>
          <p:cNvSpPr/>
          <p:nvPr/>
        </p:nvSpPr>
        <p:spPr>
          <a:xfrm>
            <a:off x="7418439" y="1917290"/>
            <a:ext cx="6120581" cy="5943600"/>
          </a:xfrm>
          <a:prstGeom prst="ellipse">
            <a:avLst/>
          </a:prstGeom>
          <a:solidFill>
            <a:srgbClr val="F7B30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891171EF-7E1B-B8F4-EA28-4A0E30981EE8}"/>
              </a:ext>
            </a:extLst>
          </p:cNvPr>
          <p:cNvSpPr/>
          <p:nvPr/>
        </p:nvSpPr>
        <p:spPr>
          <a:xfrm>
            <a:off x="8093668" y="2479694"/>
            <a:ext cx="4829851" cy="491170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48646883-0B20-64D5-7857-F293985A29A5}"/>
              </a:ext>
            </a:extLst>
          </p:cNvPr>
          <p:cNvSpPr/>
          <p:nvPr/>
        </p:nvSpPr>
        <p:spPr>
          <a:xfrm>
            <a:off x="9697556" y="174674"/>
            <a:ext cx="4360607" cy="4450080"/>
          </a:xfrm>
          <a:prstGeom prst="ellipse">
            <a:avLst/>
          </a:prstGeom>
          <a:solidFill>
            <a:srgbClr val="A56FD7"/>
          </a:solidFill>
          <a:ln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Кленовый лист">
            <a:extLst>
              <a:ext uri="{FF2B5EF4-FFF2-40B4-BE49-F238E27FC236}">
                <a16:creationId xmlns:a16="http://schemas.microsoft.com/office/drawing/2014/main" id="{F798C3D7-35BE-6E4E-58D3-3D47294B6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525719">
            <a:off x="8164347" y="4142393"/>
            <a:ext cx="2652482" cy="2652482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Трехмерная модель 7" descr="Дерево без листьев">
                <a:extLst>
                  <a:ext uri="{FF2B5EF4-FFF2-40B4-BE49-F238E27FC236}">
                    <a16:creationId xmlns:a16="http://schemas.microsoft.com/office/drawing/2014/main" id="{67FFE55E-0874-8D3C-7407-BD160F68269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24308874"/>
                  </p:ext>
                </p:extLst>
              </p:nvPr>
            </p:nvGraphicFramePr>
            <p:xfrm>
              <a:off x="7164344" y="612844"/>
              <a:ext cx="5154656" cy="6366202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5154656" cy="6366202"/>
                    </a:xfrm>
                    <a:prstGeom prst="rect">
                      <a:avLst/>
                    </a:prstGeom>
                  </am3d:spPr>
                  <am3d:camera>
                    <am3d:pos x="0" y="0" z="6182289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2606329" d="1000000"/>
                    <am3d:preTrans dx="6910243" dy="-18000000" dz="1457357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804957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Трехмерная модель 7" descr="Дерево без листьев">
                <a:extLst>
                  <a:ext uri="{FF2B5EF4-FFF2-40B4-BE49-F238E27FC236}">
                    <a16:creationId xmlns:a16="http://schemas.microsoft.com/office/drawing/2014/main" id="{67FFE55E-0874-8D3C-7407-BD160F68269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164344" y="612844"/>
                <a:ext cx="5154656" cy="636620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6869749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C60D161-7085-2FD0-C7D4-295FCB890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C49E9EAE-B897-4C04-81CD-163C339F90D2}"/>
              </a:ext>
            </a:extLst>
          </p:cNvPr>
          <p:cNvCxnSpPr>
            <a:stCxn id="2" idx="4"/>
            <a:endCxn id="8" idx="0"/>
          </p:cNvCxnSpPr>
          <p:nvPr/>
        </p:nvCxnSpPr>
        <p:spPr>
          <a:xfrm>
            <a:off x="4568722" y="934990"/>
            <a:ext cx="0" cy="4988020"/>
          </a:xfrm>
          <a:prstGeom prst="line">
            <a:avLst/>
          </a:prstGeom>
          <a:ln w="38100">
            <a:solidFill>
              <a:srgbClr val="A56F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Овал 1">
            <a:extLst>
              <a:ext uri="{FF2B5EF4-FFF2-40B4-BE49-F238E27FC236}">
                <a16:creationId xmlns:a16="http://schemas.microsoft.com/office/drawing/2014/main" id="{04C557E9-06DB-3288-96BB-68F7178382C9}"/>
              </a:ext>
            </a:extLst>
          </p:cNvPr>
          <p:cNvSpPr/>
          <p:nvPr/>
        </p:nvSpPr>
        <p:spPr>
          <a:xfrm>
            <a:off x="3219244" y="109080"/>
            <a:ext cx="2698955" cy="825910"/>
          </a:xfrm>
          <a:prstGeom prst="ellipse">
            <a:avLst/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НАЧАЛО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8DA974D-75D4-22B1-407E-CFB351B9CC7B}"/>
              </a:ext>
            </a:extLst>
          </p:cNvPr>
          <p:cNvSpPr/>
          <p:nvPr/>
        </p:nvSpPr>
        <p:spPr>
          <a:xfrm>
            <a:off x="2206522" y="1949207"/>
            <a:ext cx="4724400" cy="723900"/>
          </a:xfrm>
          <a:prstGeom prst="rect">
            <a:avLst/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Построить дерево возможных вариантов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Light 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B0960C-2C70-ACF5-2363-5522975346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19475">
            <a:off x="8320287" y="675724"/>
            <a:ext cx="3271423" cy="3328388"/>
          </a:xfrm>
          <a:prstGeom prst="rect">
            <a:avLst/>
          </a:prstGeo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9B062F19-26DD-7270-32CC-D34F10D6305F}"/>
              </a:ext>
            </a:extLst>
          </p:cNvPr>
          <p:cNvSpPr/>
          <p:nvPr/>
        </p:nvSpPr>
        <p:spPr>
          <a:xfrm>
            <a:off x="3219244" y="5923010"/>
            <a:ext cx="2698955" cy="825910"/>
          </a:xfrm>
          <a:prstGeom prst="ellipse">
            <a:avLst/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КОНЕЦ</a:t>
            </a:r>
          </a:p>
        </p:txBody>
      </p:sp>
      <p:sp>
        <p:nvSpPr>
          <p:cNvPr id="9" name="Параллелограмм 8">
            <a:extLst>
              <a:ext uri="{FF2B5EF4-FFF2-40B4-BE49-F238E27FC236}">
                <a16:creationId xmlns:a16="http://schemas.microsoft.com/office/drawing/2014/main" id="{102DAA1D-4468-668D-822F-CCD82BECF52F}"/>
              </a:ext>
            </a:extLst>
          </p:cNvPr>
          <p:cNvSpPr/>
          <p:nvPr/>
        </p:nvSpPr>
        <p:spPr>
          <a:xfrm>
            <a:off x="3161376" y="5078699"/>
            <a:ext cx="2814689" cy="743577"/>
          </a:xfrm>
          <a:prstGeom prst="parallelogram">
            <a:avLst>
              <a:gd name="adj" fmla="val 74882"/>
            </a:avLst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Кратчайший путь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Ligh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369DC14-A11A-9F97-8DDE-A4B74E83AC4F}"/>
              </a:ext>
            </a:extLst>
          </p:cNvPr>
          <p:cNvSpPr/>
          <p:nvPr/>
        </p:nvSpPr>
        <p:spPr>
          <a:xfrm>
            <a:off x="2206522" y="2790486"/>
            <a:ext cx="4724400" cy="723900"/>
          </a:xfrm>
          <a:prstGeom prst="rect">
            <a:avLst/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Выписать все возможные пути из города А в город Е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9A67F9F-960A-61AE-C620-BDE16BA8EFB6}"/>
              </a:ext>
            </a:extLst>
          </p:cNvPr>
          <p:cNvSpPr/>
          <p:nvPr/>
        </p:nvSpPr>
        <p:spPr>
          <a:xfrm>
            <a:off x="2206522" y="3657165"/>
            <a:ext cx="4724400" cy="558800"/>
          </a:xfrm>
          <a:prstGeom prst="rect">
            <a:avLst/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Посчитать длину всех путей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41D8211-E956-875F-A5C9-6C8177B059F3}"/>
              </a:ext>
            </a:extLst>
          </p:cNvPr>
          <p:cNvSpPr/>
          <p:nvPr/>
        </p:nvSpPr>
        <p:spPr>
          <a:xfrm>
            <a:off x="2206522" y="4358744"/>
            <a:ext cx="4724400" cy="568421"/>
          </a:xfrm>
          <a:prstGeom prst="rect">
            <a:avLst/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Выбрать кратчайший путь</a:t>
            </a:r>
          </a:p>
        </p:txBody>
      </p:sp>
      <p:sp>
        <p:nvSpPr>
          <p:cNvPr id="15" name="Параллелограмм 14">
            <a:extLst>
              <a:ext uri="{FF2B5EF4-FFF2-40B4-BE49-F238E27FC236}">
                <a16:creationId xmlns:a16="http://schemas.microsoft.com/office/drawing/2014/main" id="{6D93F038-95A9-696F-12C7-AA03A3D92F0E}"/>
              </a:ext>
            </a:extLst>
          </p:cNvPr>
          <p:cNvSpPr/>
          <p:nvPr/>
        </p:nvSpPr>
        <p:spPr>
          <a:xfrm>
            <a:off x="3161376" y="1076660"/>
            <a:ext cx="2814689" cy="743577"/>
          </a:xfrm>
          <a:prstGeom prst="parallelogram">
            <a:avLst>
              <a:gd name="adj" fmla="val 74882"/>
            </a:avLst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Light Condensed" panose="020B0502040204020203" pitchFamily="34" charset="0"/>
                <a:ea typeface="+mn-ea"/>
                <a:cs typeface="+mn-cs"/>
              </a:rPr>
              <a:t>Таблица данных</a:t>
            </a:r>
          </a:p>
        </p:txBody>
      </p:sp>
    </p:spTree>
    <p:extLst>
      <p:ext uri="{BB962C8B-B14F-4D97-AF65-F5344CB8AC3E}">
        <p14:creationId xmlns:p14="http://schemas.microsoft.com/office/powerpoint/2010/main" val="286531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51DB3C-D27A-500B-905D-D2CEA19AC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F3AE3730-F5F7-8ED8-EBAF-35CD2EAD5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B11D9DBA-A9BB-1FBF-0AF3-BC28E4AAED3B}"/>
              </a:ext>
            </a:extLst>
          </p:cNvPr>
          <p:cNvGraphicFramePr>
            <a:graphicFrameLocks noGrp="1"/>
          </p:cNvGraphicFramePr>
          <p:nvPr/>
        </p:nvGraphicFramePr>
        <p:xfrm>
          <a:off x="658761" y="1143000"/>
          <a:ext cx="4876800" cy="457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232699664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164989307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03527069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0278872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6754098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204809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А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B</a:t>
                      </a:r>
                      <a:endParaRPr lang="ru-RU" sz="44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C</a:t>
                      </a:r>
                      <a:endParaRPr lang="ru-RU" sz="44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D</a:t>
                      </a:r>
                      <a:endParaRPr lang="ru-RU" sz="44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E</a:t>
                      </a:r>
                      <a:endParaRPr lang="ru-RU" sz="44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382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A</a:t>
                      </a:r>
                      <a:endParaRPr lang="ru-RU" sz="44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99845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B</a:t>
                      </a:r>
                      <a:endParaRPr lang="ru-RU" sz="44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4</a:t>
                      </a:r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2409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C</a:t>
                      </a:r>
                      <a:endParaRPr lang="ru-RU" sz="44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9</a:t>
                      </a:r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6260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D</a:t>
                      </a:r>
                      <a:endParaRPr lang="ru-RU" sz="44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6</a:t>
                      </a:r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3850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E</a:t>
                      </a:r>
                      <a:endParaRPr lang="ru-RU" sz="44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77929"/>
                  </a:ext>
                </a:extLst>
              </a:tr>
            </a:tbl>
          </a:graphicData>
        </a:graphic>
      </p:graphicFrame>
      <p:sp>
        <p:nvSpPr>
          <p:cNvPr id="2" name="Овал 1">
            <a:extLst>
              <a:ext uri="{FF2B5EF4-FFF2-40B4-BE49-F238E27FC236}">
                <a16:creationId xmlns:a16="http://schemas.microsoft.com/office/drawing/2014/main" id="{33DEEEF8-A260-26D0-98A4-C65DC21977CA}"/>
              </a:ext>
            </a:extLst>
          </p:cNvPr>
          <p:cNvSpPr/>
          <p:nvPr/>
        </p:nvSpPr>
        <p:spPr>
          <a:xfrm>
            <a:off x="8583560" y="884903"/>
            <a:ext cx="250724" cy="25809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20D439-E44F-7AF7-8D93-99E12F7856ED}"/>
              </a:ext>
            </a:extLst>
          </p:cNvPr>
          <p:cNvSpPr txBox="1"/>
          <p:nvPr/>
        </p:nvSpPr>
        <p:spPr>
          <a:xfrm>
            <a:off x="8480322" y="176981"/>
            <a:ext cx="457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A</a:t>
            </a:r>
            <a:endParaRPr lang="ru-RU" sz="4400" b="1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0068525-E772-BE15-6D29-196A2C82BA3E}"/>
              </a:ext>
            </a:extLst>
          </p:cNvPr>
          <p:cNvCxnSpPr>
            <a:stCxn id="2" idx="3"/>
          </p:cNvCxnSpPr>
          <p:nvPr/>
        </p:nvCxnSpPr>
        <p:spPr>
          <a:xfrm flipH="1">
            <a:off x="7521677" y="1105203"/>
            <a:ext cx="1098601" cy="590862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>
            <a:extLst>
              <a:ext uri="{FF2B5EF4-FFF2-40B4-BE49-F238E27FC236}">
                <a16:creationId xmlns:a16="http://schemas.microsoft.com/office/drawing/2014/main" id="{9196FF38-2EC6-040D-A914-1F88A128365A}"/>
              </a:ext>
            </a:extLst>
          </p:cNvPr>
          <p:cNvSpPr/>
          <p:nvPr/>
        </p:nvSpPr>
        <p:spPr>
          <a:xfrm>
            <a:off x="7307671" y="1596749"/>
            <a:ext cx="250724" cy="25809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EF57E4-F44C-8914-F422-A9C05BC979B1}"/>
              </a:ext>
            </a:extLst>
          </p:cNvPr>
          <p:cNvSpPr txBox="1"/>
          <p:nvPr/>
        </p:nvSpPr>
        <p:spPr>
          <a:xfrm>
            <a:off x="7133301" y="926624"/>
            <a:ext cx="457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B</a:t>
            </a:r>
            <a:endParaRPr lang="ru-RU" sz="4400" b="1" dirty="0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5C304FC7-F61C-8DEC-11CF-D24AAB2A542E}"/>
              </a:ext>
            </a:extLst>
          </p:cNvPr>
          <p:cNvCxnSpPr>
            <a:cxnSpLocks/>
          </p:cNvCxnSpPr>
          <p:nvPr/>
        </p:nvCxnSpPr>
        <p:spPr>
          <a:xfrm>
            <a:off x="8805784" y="1105203"/>
            <a:ext cx="1134629" cy="62059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>
            <a:extLst>
              <a:ext uri="{FF2B5EF4-FFF2-40B4-BE49-F238E27FC236}">
                <a16:creationId xmlns:a16="http://schemas.microsoft.com/office/drawing/2014/main" id="{C0539E01-50D8-FB35-82D4-846BA23C4E2F}"/>
              </a:ext>
            </a:extLst>
          </p:cNvPr>
          <p:cNvSpPr/>
          <p:nvPr/>
        </p:nvSpPr>
        <p:spPr>
          <a:xfrm>
            <a:off x="9815051" y="1626481"/>
            <a:ext cx="250724" cy="25809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E75837D-B159-120C-32FF-69DE1E79A36A}"/>
              </a:ext>
            </a:extLst>
          </p:cNvPr>
          <p:cNvSpPr txBox="1"/>
          <p:nvPr/>
        </p:nvSpPr>
        <p:spPr>
          <a:xfrm>
            <a:off x="9711812" y="956356"/>
            <a:ext cx="457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C</a:t>
            </a:r>
            <a:endParaRPr lang="ru-RU" sz="4400" b="1" dirty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FF03657C-E0DF-A308-1D28-0C9EF6C0691D}"/>
              </a:ext>
            </a:extLst>
          </p:cNvPr>
          <p:cNvCxnSpPr>
            <a:cxnSpLocks/>
          </p:cNvCxnSpPr>
          <p:nvPr/>
        </p:nvCxnSpPr>
        <p:spPr>
          <a:xfrm flipH="1">
            <a:off x="6607908" y="1816603"/>
            <a:ext cx="717853" cy="852855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5638F148-4F57-0FED-D072-B65D1980908A}"/>
              </a:ext>
            </a:extLst>
          </p:cNvPr>
          <p:cNvCxnSpPr>
            <a:cxnSpLocks/>
          </p:cNvCxnSpPr>
          <p:nvPr/>
        </p:nvCxnSpPr>
        <p:spPr>
          <a:xfrm>
            <a:off x="7503008" y="1778361"/>
            <a:ext cx="832020" cy="891097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FACADF89-83C2-A81F-AC99-FEB72F87F8C0}"/>
              </a:ext>
            </a:extLst>
          </p:cNvPr>
          <p:cNvCxnSpPr>
            <a:cxnSpLocks/>
          </p:cNvCxnSpPr>
          <p:nvPr/>
        </p:nvCxnSpPr>
        <p:spPr>
          <a:xfrm flipH="1">
            <a:off x="9178159" y="1817878"/>
            <a:ext cx="717853" cy="852855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91DF83AD-B13D-A19D-B3E3-F2CCC810851B}"/>
              </a:ext>
            </a:extLst>
          </p:cNvPr>
          <p:cNvCxnSpPr>
            <a:cxnSpLocks/>
          </p:cNvCxnSpPr>
          <p:nvPr/>
        </p:nvCxnSpPr>
        <p:spPr>
          <a:xfrm>
            <a:off x="10047371" y="1778361"/>
            <a:ext cx="832020" cy="891097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Овал 27">
            <a:extLst>
              <a:ext uri="{FF2B5EF4-FFF2-40B4-BE49-F238E27FC236}">
                <a16:creationId xmlns:a16="http://schemas.microsoft.com/office/drawing/2014/main" id="{D9256740-5ED8-EC0E-71CA-D60D51AB51A2}"/>
              </a:ext>
            </a:extLst>
          </p:cNvPr>
          <p:cNvSpPr/>
          <p:nvPr/>
        </p:nvSpPr>
        <p:spPr>
          <a:xfrm>
            <a:off x="6482546" y="2540409"/>
            <a:ext cx="250724" cy="25809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9FB83FDD-7BC9-516D-D5E9-464C8BE4827A}"/>
              </a:ext>
            </a:extLst>
          </p:cNvPr>
          <p:cNvSpPr/>
          <p:nvPr/>
        </p:nvSpPr>
        <p:spPr>
          <a:xfrm>
            <a:off x="8173071" y="2540409"/>
            <a:ext cx="250724" cy="25809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FD962A4E-C2CB-1334-F74D-98135E830EFC}"/>
              </a:ext>
            </a:extLst>
          </p:cNvPr>
          <p:cNvSpPr/>
          <p:nvPr/>
        </p:nvSpPr>
        <p:spPr>
          <a:xfrm>
            <a:off x="9089392" y="2537193"/>
            <a:ext cx="250724" cy="25809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543E9EF6-8112-9C7C-16C4-DC0679DA9596}"/>
              </a:ext>
            </a:extLst>
          </p:cNvPr>
          <p:cNvSpPr/>
          <p:nvPr/>
        </p:nvSpPr>
        <p:spPr>
          <a:xfrm>
            <a:off x="10657751" y="2537192"/>
            <a:ext cx="250724" cy="25809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35F9491-7B2A-EDDB-AF4E-7AD371E54487}"/>
              </a:ext>
            </a:extLst>
          </p:cNvPr>
          <p:cNvSpPr txBox="1"/>
          <p:nvPr/>
        </p:nvSpPr>
        <p:spPr>
          <a:xfrm>
            <a:off x="6230532" y="1858309"/>
            <a:ext cx="457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E</a:t>
            </a:r>
            <a:endParaRPr lang="ru-RU" sz="4400" b="1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A9CD17A-0AE6-324F-5164-A1064B660449}"/>
              </a:ext>
            </a:extLst>
          </p:cNvPr>
          <p:cNvSpPr txBox="1"/>
          <p:nvPr/>
        </p:nvSpPr>
        <p:spPr>
          <a:xfrm>
            <a:off x="8897939" y="1874644"/>
            <a:ext cx="457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E</a:t>
            </a:r>
            <a:endParaRPr lang="ru-RU" sz="4400" b="1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ECD1282-E38C-C0A0-4AA3-361B20AFDD3F}"/>
              </a:ext>
            </a:extLst>
          </p:cNvPr>
          <p:cNvSpPr txBox="1"/>
          <p:nvPr/>
        </p:nvSpPr>
        <p:spPr>
          <a:xfrm>
            <a:off x="10679874" y="1874644"/>
            <a:ext cx="457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D</a:t>
            </a:r>
            <a:endParaRPr lang="ru-RU" sz="4400" b="1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AAB0AF3-171F-F92F-AF6F-D8FB4D9D33D3}"/>
              </a:ext>
            </a:extLst>
          </p:cNvPr>
          <p:cNvSpPr txBox="1"/>
          <p:nvPr/>
        </p:nvSpPr>
        <p:spPr>
          <a:xfrm>
            <a:off x="8133688" y="1874644"/>
            <a:ext cx="457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D</a:t>
            </a:r>
            <a:endParaRPr lang="ru-RU" sz="4400" b="1" dirty="0"/>
          </a:p>
        </p:txBody>
      </p: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E23A3AD0-F651-03D9-29F1-5CD2616FA37A}"/>
              </a:ext>
            </a:extLst>
          </p:cNvPr>
          <p:cNvCxnSpPr>
            <a:cxnSpLocks/>
          </p:cNvCxnSpPr>
          <p:nvPr/>
        </p:nvCxnSpPr>
        <p:spPr>
          <a:xfrm flipH="1">
            <a:off x="7505367" y="2765741"/>
            <a:ext cx="717853" cy="852855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DEF8652E-0826-A621-F074-BB4B66209856}"/>
              </a:ext>
            </a:extLst>
          </p:cNvPr>
          <p:cNvCxnSpPr>
            <a:cxnSpLocks/>
          </p:cNvCxnSpPr>
          <p:nvPr/>
        </p:nvCxnSpPr>
        <p:spPr>
          <a:xfrm flipH="1">
            <a:off x="9992380" y="2740368"/>
            <a:ext cx="717853" cy="852855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7049A690-05EB-E40E-FC5D-686D545321F4}"/>
              </a:ext>
            </a:extLst>
          </p:cNvPr>
          <p:cNvCxnSpPr>
            <a:cxnSpLocks/>
          </p:cNvCxnSpPr>
          <p:nvPr/>
        </p:nvCxnSpPr>
        <p:spPr>
          <a:xfrm>
            <a:off x="8376067" y="2727499"/>
            <a:ext cx="832020" cy="891097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A9065D7A-858D-CFE9-F8D5-16298A75A66D}"/>
              </a:ext>
            </a:extLst>
          </p:cNvPr>
          <p:cNvCxnSpPr>
            <a:cxnSpLocks/>
          </p:cNvCxnSpPr>
          <p:nvPr/>
        </p:nvCxnSpPr>
        <p:spPr>
          <a:xfrm>
            <a:off x="10851523" y="2696374"/>
            <a:ext cx="832020" cy="891097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989CD5F6-C1FD-7360-A0A4-4E6458858682}"/>
              </a:ext>
            </a:extLst>
          </p:cNvPr>
          <p:cNvSpPr txBox="1"/>
          <p:nvPr/>
        </p:nvSpPr>
        <p:spPr>
          <a:xfrm>
            <a:off x="7036243" y="2945438"/>
            <a:ext cx="457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C</a:t>
            </a:r>
            <a:endParaRPr lang="ru-RU" sz="4400" b="1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2018F46-07BC-69A9-CB84-8B2C69144C8E}"/>
              </a:ext>
            </a:extLst>
          </p:cNvPr>
          <p:cNvSpPr txBox="1"/>
          <p:nvPr/>
        </p:nvSpPr>
        <p:spPr>
          <a:xfrm>
            <a:off x="9045501" y="2945438"/>
            <a:ext cx="457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E</a:t>
            </a:r>
            <a:endParaRPr lang="ru-RU" sz="4400" b="1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5D0D80A-7323-DC8B-02E6-AA619986C3E8}"/>
              </a:ext>
            </a:extLst>
          </p:cNvPr>
          <p:cNvSpPr txBox="1"/>
          <p:nvPr/>
        </p:nvSpPr>
        <p:spPr>
          <a:xfrm>
            <a:off x="11596232" y="2945437"/>
            <a:ext cx="457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E</a:t>
            </a:r>
            <a:endParaRPr lang="ru-RU" sz="4400" b="1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192275-1852-64D4-5B85-0CD4505E0259}"/>
              </a:ext>
            </a:extLst>
          </p:cNvPr>
          <p:cNvSpPr txBox="1"/>
          <p:nvPr/>
        </p:nvSpPr>
        <p:spPr>
          <a:xfrm>
            <a:off x="9586450" y="2945436"/>
            <a:ext cx="457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B</a:t>
            </a:r>
            <a:endParaRPr lang="ru-RU" sz="4400" b="1" dirty="0"/>
          </a:p>
        </p:txBody>
      </p:sp>
      <p:sp>
        <p:nvSpPr>
          <p:cNvPr id="44" name="Овал 43">
            <a:extLst>
              <a:ext uri="{FF2B5EF4-FFF2-40B4-BE49-F238E27FC236}">
                <a16:creationId xmlns:a16="http://schemas.microsoft.com/office/drawing/2014/main" id="{CDC87A5D-6D8A-7D63-D9C3-00D765755B2E}"/>
              </a:ext>
            </a:extLst>
          </p:cNvPr>
          <p:cNvSpPr/>
          <p:nvPr/>
        </p:nvSpPr>
        <p:spPr>
          <a:xfrm>
            <a:off x="7323365" y="3587471"/>
            <a:ext cx="250724" cy="25809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>
            <a:extLst>
              <a:ext uri="{FF2B5EF4-FFF2-40B4-BE49-F238E27FC236}">
                <a16:creationId xmlns:a16="http://schemas.microsoft.com/office/drawing/2014/main" id="{EC681B9F-84D0-3585-D3A1-63ACB3E69FC7}"/>
              </a:ext>
            </a:extLst>
          </p:cNvPr>
          <p:cNvSpPr/>
          <p:nvPr/>
        </p:nvSpPr>
        <p:spPr>
          <a:xfrm>
            <a:off x="9063856" y="3587471"/>
            <a:ext cx="250724" cy="25809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>
            <a:extLst>
              <a:ext uri="{FF2B5EF4-FFF2-40B4-BE49-F238E27FC236}">
                <a16:creationId xmlns:a16="http://schemas.microsoft.com/office/drawing/2014/main" id="{6715BC8B-7164-6F01-A827-BF4DE3A01EB9}"/>
              </a:ext>
            </a:extLst>
          </p:cNvPr>
          <p:cNvSpPr/>
          <p:nvPr/>
        </p:nvSpPr>
        <p:spPr>
          <a:xfrm>
            <a:off x="9844413" y="3587471"/>
            <a:ext cx="250724" cy="25809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>
            <a:extLst>
              <a:ext uri="{FF2B5EF4-FFF2-40B4-BE49-F238E27FC236}">
                <a16:creationId xmlns:a16="http://schemas.microsoft.com/office/drawing/2014/main" id="{9E8CD6A3-776D-FA07-AF61-B752098E0ED2}"/>
              </a:ext>
            </a:extLst>
          </p:cNvPr>
          <p:cNvSpPr/>
          <p:nvPr/>
        </p:nvSpPr>
        <p:spPr>
          <a:xfrm>
            <a:off x="11597283" y="3587471"/>
            <a:ext cx="250724" cy="25809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31ACC57D-764B-D4BB-7A9D-AF388F9474A6}"/>
              </a:ext>
            </a:extLst>
          </p:cNvPr>
          <p:cNvCxnSpPr>
            <a:cxnSpLocks/>
          </p:cNvCxnSpPr>
          <p:nvPr/>
        </p:nvCxnSpPr>
        <p:spPr>
          <a:xfrm>
            <a:off x="7448727" y="3845568"/>
            <a:ext cx="0" cy="99102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id="{A23E91EA-4C63-AD7A-3682-21946C04F77F}"/>
              </a:ext>
            </a:extLst>
          </p:cNvPr>
          <p:cNvCxnSpPr>
            <a:cxnSpLocks/>
          </p:cNvCxnSpPr>
          <p:nvPr/>
        </p:nvCxnSpPr>
        <p:spPr>
          <a:xfrm>
            <a:off x="9975616" y="3826044"/>
            <a:ext cx="0" cy="99102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Овал 50">
            <a:extLst>
              <a:ext uri="{FF2B5EF4-FFF2-40B4-BE49-F238E27FC236}">
                <a16:creationId xmlns:a16="http://schemas.microsoft.com/office/drawing/2014/main" id="{DA44D2BE-664C-96BA-2985-8562D0337F88}"/>
              </a:ext>
            </a:extLst>
          </p:cNvPr>
          <p:cNvSpPr/>
          <p:nvPr/>
        </p:nvSpPr>
        <p:spPr>
          <a:xfrm>
            <a:off x="7308934" y="4791476"/>
            <a:ext cx="250724" cy="25809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id="{30E94763-A424-88E3-F74C-AE434D1CBBD5}"/>
              </a:ext>
            </a:extLst>
          </p:cNvPr>
          <p:cNvSpPr/>
          <p:nvPr/>
        </p:nvSpPr>
        <p:spPr>
          <a:xfrm>
            <a:off x="9852270" y="4791475"/>
            <a:ext cx="250724" cy="25809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E85EF11-B470-DFB2-B8AA-D3FBAFC54712}"/>
              </a:ext>
            </a:extLst>
          </p:cNvPr>
          <p:cNvSpPr txBox="1"/>
          <p:nvPr/>
        </p:nvSpPr>
        <p:spPr>
          <a:xfrm>
            <a:off x="6970935" y="4188543"/>
            <a:ext cx="457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E</a:t>
            </a:r>
            <a:endParaRPr lang="ru-RU" sz="4400" b="1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9E23A75-C265-B0F8-8E1E-AC1492C3C668}"/>
              </a:ext>
            </a:extLst>
          </p:cNvPr>
          <p:cNvSpPr txBox="1"/>
          <p:nvPr/>
        </p:nvSpPr>
        <p:spPr>
          <a:xfrm>
            <a:off x="9438811" y="4213667"/>
            <a:ext cx="457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E</a:t>
            </a:r>
            <a:endParaRPr lang="ru-RU" sz="4400" b="1" dirty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CE80C6DA-2FDF-63DC-DDBC-B887662D3F43}"/>
              </a:ext>
            </a:extLst>
          </p:cNvPr>
          <p:cNvSpPr/>
          <p:nvPr/>
        </p:nvSpPr>
        <p:spPr>
          <a:xfrm>
            <a:off x="2388133" y="1941005"/>
            <a:ext cx="634180" cy="6367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6CEB3640-5B52-9390-3DC3-0B87C621253B}"/>
              </a:ext>
            </a:extLst>
          </p:cNvPr>
          <p:cNvSpPr/>
          <p:nvPr/>
        </p:nvSpPr>
        <p:spPr>
          <a:xfrm>
            <a:off x="3187003" y="1941005"/>
            <a:ext cx="634180" cy="6367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7FFABD41-BCF7-FC6D-E9AA-55B452D04F0A}"/>
              </a:ext>
            </a:extLst>
          </p:cNvPr>
          <p:cNvSpPr/>
          <p:nvPr/>
        </p:nvSpPr>
        <p:spPr>
          <a:xfrm>
            <a:off x="4030120" y="2724918"/>
            <a:ext cx="634180" cy="6367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F3F97CA9-756E-0611-086E-83377D2FE74F}"/>
              </a:ext>
            </a:extLst>
          </p:cNvPr>
          <p:cNvSpPr/>
          <p:nvPr/>
        </p:nvSpPr>
        <p:spPr>
          <a:xfrm>
            <a:off x="4811376" y="2724918"/>
            <a:ext cx="634180" cy="6367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F996F8C7-361E-1783-82BD-2E20FB2FCD24}"/>
              </a:ext>
            </a:extLst>
          </p:cNvPr>
          <p:cNvSpPr/>
          <p:nvPr/>
        </p:nvSpPr>
        <p:spPr>
          <a:xfrm>
            <a:off x="4012646" y="3496365"/>
            <a:ext cx="634180" cy="6367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E5C86AE2-6183-FA29-3C90-C2770650C31C}"/>
              </a:ext>
            </a:extLst>
          </p:cNvPr>
          <p:cNvSpPr/>
          <p:nvPr/>
        </p:nvSpPr>
        <p:spPr>
          <a:xfrm>
            <a:off x="4811376" y="3493147"/>
            <a:ext cx="634180" cy="6367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5607297C-03AA-2D3A-1156-CA9EA3E2BF73}"/>
              </a:ext>
            </a:extLst>
          </p:cNvPr>
          <p:cNvSpPr/>
          <p:nvPr/>
        </p:nvSpPr>
        <p:spPr>
          <a:xfrm>
            <a:off x="3183493" y="4254904"/>
            <a:ext cx="634180" cy="6367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F3B16634-C69A-AEE2-A893-B525B7876732}"/>
              </a:ext>
            </a:extLst>
          </p:cNvPr>
          <p:cNvSpPr/>
          <p:nvPr/>
        </p:nvSpPr>
        <p:spPr>
          <a:xfrm>
            <a:off x="4818902" y="4254904"/>
            <a:ext cx="634180" cy="6367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6A2CB79E-AAE9-1385-D9D5-F86ACB537849}"/>
              </a:ext>
            </a:extLst>
          </p:cNvPr>
          <p:cNvSpPr/>
          <p:nvPr/>
        </p:nvSpPr>
        <p:spPr>
          <a:xfrm>
            <a:off x="2396753" y="4254904"/>
            <a:ext cx="634180" cy="6367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CC47605E-94DA-C546-AF8E-AC50B605397C}"/>
              </a:ext>
            </a:extLst>
          </p:cNvPr>
          <p:cNvSpPr/>
          <p:nvPr/>
        </p:nvSpPr>
        <p:spPr>
          <a:xfrm>
            <a:off x="4829198" y="4252323"/>
            <a:ext cx="634180" cy="6367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BAE86EA5-6391-8583-C52D-4370B61FAC12}"/>
              </a:ext>
            </a:extLst>
          </p:cNvPr>
          <p:cNvSpPr/>
          <p:nvPr/>
        </p:nvSpPr>
        <p:spPr>
          <a:xfrm>
            <a:off x="4811376" y="3481513"/>
            <a:ext cx="634180" cy="6367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A4327A18-7851-BC89-235C-F2DE2D4377D2}"/>
              </a:ext>
            </a:extLst>
          </p:cNvPr>
          <p:cNvSpPr/>
          <p:nvPr/>
        </p:nvSpPr>
        <p:spPr>
          <a:xfrm>
            <a:off x="4811376" y="2727499"/>
            <a:ext cx="634180" cy="6367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CCEF7FDA-2BBC-B053-74EF-B20BEAFADBAD}"/>
              </a:ext>
            </a:extLst>
          </p:cNvPr>
          <p:cNvSpPr/>
          <p:nvPr/>
        </p:nvSpPr>
        <p:spPr>
          <a:xfrm>
            <a:off x="658761" y="1884578"/>
            <a:ext cx="4876800" cy="75950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C001610C-5ABC-0D54-A11D-211635183933}"/>
              </a:ext>
            </a:extLst>
          </p:cNvPr>
          <p:cNvSpPr/>
          <p:nvPr/>
        </p:nvSpPr>
        <p:spPr>
          <a:xfrm>
            <a:off x="666273" y="2669812"/>
            <a:ext cx="4876800" cy="75950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BD38B7C7-B2D6-77C7-98B5-C0B89702CBD4}"/>
              </a:ext>
            </a:extLst>
          </p:cNvPr>
          <p:cNvSpPr/>
          <p:nvPr/>
        </p:nvSpPr>
        <p:spPr>
          <a:xfrm>
            <a:off x="657297" y="3427200"/>
            <a:ext cx="4876800" cy="75950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0B8B69BD-324B-DEF3-840B-DC208294F56F}"/>
              </a:ext>
            </a:extLst>
          </p:cNvPr>
          <p:cNvSpPr/>
          <p:nvPr/>
        </p:nvSpPr>
        <p:spPr>
          <a:xfrm>
            <a:off x="656074" y="4174038"/>
            <a:ext cx="4876800" cy="75950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1C350783-34C4-5737-815C-D6EECD5AF97B}"/>
              </a:ext>
            </a:extLst>
          </p:cNvPr>
          <p:cNvSpPr/>
          <p:nvPr/>
        </p:nvSpPr>
        <p:spPr>
          <a:xfrm>
            <a:off x="641798" y="4179377"/>
            <a:ext cx="4876800" cy="75950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0B80BC28-4DD2-0420-74B5-A98B94C6F15D}"/>
              </a:ext>
            </a:extLst>
          </p:cNvPr>
          <p:cNvSpPr/>
          <p:nvPr/>
        </p:nvSpPr>
        <p:spPr>
          <a:xfrm>
            <a:off x="656074" y="3427199"/>
            <a:ext cx="4876800" cy="75950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75A323E4-5137-607F-E1C9-D2A9EA1A18A9}"/>
              </a:ext>
            </a:extLst>
          </p:cNvPr>
          <p:cNvSpPr/>
          <p:nvPr/>
        </p:nvSpPr>
        <p:spPr>
          <a:xfrm>
            <a:off x="626990" y="2674445"/>
            <a:ext cx="4876800" cy="75950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09FBB4-0F69-D773-B1F7-8BAAD95ACDC0}"/>
              </a:ext>
            </a:extLst>
          </p:cNvPr>
          <p:cNvSpPr txBox="1"/>
          <p:nvPr/>
        </p:nvSpPr>
        <p:spPr>
          <a:xfrm>
            <a:off x="398070" y="-98080"/>
            <a:ext cx="8841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</a:rPr>
              <a:t>Шаг 1: Построим дерево возможных вариантов</a:t>
            </a:r>
          </a:p>
        </p:txBody>
      </p:sp>
    </p:spTree>
    <p:extLst>
      <p:ext uri="{BB962C8B-B14F-4D97-AF65-F5344CB8AC3E}">
        <p14:creationId xmlns:p14="http://schemas.microsoft.com/office/powerpoint/2010/main" val="3023839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1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0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4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8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7500"/>
                            </p:stCondLst>
                            <p:childTnLst>
                              <p:par>
                                <p:cTn id="1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8500"/>
                            </p:stCondLst>
                            <p:childTnLst>
                              <p:par>
                                <p:cTn id="1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3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0500"/>
                            </p:stCondLst>
                            <p:childTnLst>
                              <p:par>
                                <p:cTn id="2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0500"/>
                            </p:stCondLst>
                            <p:childTnLst>
                              <p:par>
                                <p:cTn id="2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4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1500"/>
                            </p:stCondLst>
                            <p:childTnLst>
                              <p:par>
                                <p:cTn id="217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2000"/>
                            </p:stCondLst>
                            <p:childTnLst>
                              <p:par>
                                <p:cTn id="221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2500"/>
                            </p:stCondLst>
                            <p:childTnLst>
                              <p:par>
                                <p:cTn id="2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2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3500"/>
                            </p:stCondLst>
                            <p:childTnLst>
                              <p:par>
                                <p:cTn id="2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2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4000"/>
                            </p:stCondLst>
                            <p:childTnLst>
                              <p:par>
                                <p:cTn id="2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24500"/>
                            </p:stCondLst>
                            <p:childTnLst>
                              <p:par>
                                <p:cTn id="246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5500"/>
                            </p:stCondLst>
                            <p:childTnLst>
                              <p:par>
                                <p:cTn id="2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6000"/>
                            </p:stCondLst>
                            <p:childTnLst>
                              <p:par>
                                <p:cTn id="2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6000"/>
                            </p:stCondLst>
                            <p:childTnLst>
                              <p:par>
                                <p:cTn id="2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26500"/>
                            </p:stCondLst>
                            <p:childTnLst>
                              <p:par>
                                <p:cTn id="26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7000"/>
                            </p:stCondLst>
                            <p:childTnLst>
                              <p:par>
                                <p:cTn id="270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27500"/>
                            </p:stCondLst>
                            <p:childTnLst>
                              <p:par>
                                <p:cTn id="274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28000"/>
                            </p:stCondLst>
                            <p:childTnLst>
                              <p:par>
                                <p:cTn id="27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28500"/>
                            </p:stCondLst>
                            <p:childTnLst>
                              <p:par>
                                <p:cTn id="2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9000"/>
                            </p:stCondLst>
                            <p:childTnLst>
                              <p:par>
                                <p:cTn id="2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29500"/>
                            </p:stCondLst>
                            <p:childTnLst>
                              <p:par>
                                <p:cTn id="2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9500"/>
                            </p:stCondLst>
                            <p:childTnLst>
                              <p:par>
                                <p:cTn id="2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30500"/>
                            </p:stCondLst>
                            <p:childTnLst>
                              <p:par>
                                <p:cTn id="302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31000"/>
                            </p:stCondLst>
                            <p:childTnLst>
                              <p:par>
                                <p:cTn id="306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31500"/>
                            </p:stCondLst>
                            <p:childTnLst>
                              <p:par>
                                <p:cTn id="3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32000"/>
                            </p:stCondLst>
                            <p:childTnLst>
                              <p:par>
                                <p:cTn id="3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32500"/>
                            </p:stCondLst>
                            <p:childTnLst>
                              <p:par>
                                <p:cTn id="3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33000"/>
                            </p:stCondLst>
                            <p:childTnLst>
                              <p:par>
                                <p:cTn id="3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3000"/>
                            </p:stCondLst>
                            <p:childTnLst>
                              <p:par>
                                <p:cTn id="3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33500"/>
                            </p:stCondLst>
                            <p:childTnLst>
                              <p:par>
                                <p:cTn id="33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34000"/>
                            </p:stCondLst>
                            <p:childTnLst>
                              <p:par>
                                <p:cTn id="334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34500"/>
                            </p:stCondLst>
                            <p:childTnLst>
                              <p:par>
                                <p:cTn id="338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35000"/>
                            </p:stCondLst>
                            <p:childTnLst>
                              <p:par>
                                <p:cTn id="3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1" grpId="0" animBg="1"/>
      <p:bldP spid="12" grpId="0"/>
      <p:bldP spid="16" grpId="0" animBg="1"/>
      <p:bldP spid="17" grpId="0"/>
      <p:bldP spid="28" grpId="0" animBg="1"/>
      <p:bldP spid="29" grpId="0" animBg="1"/>
      <p:bldP spid="30" grpId="0" animBg="1"/>
      <p:bldP spid="31" grpId="0" animBg="1"/>
      <p:bldP spid="32" grpId="0"/>
      <p:bldP spid="32" grpId="1"/>
      <p:bldP spid="33" grpId="0"/>
      <p:bldP spid="33" grpId="1"/>
      <p:bldP spid="34" grpId="0"/>
      <p:bldP spid="35" grpId="0"/>
      <p:bldP spid="40" grpId="0"/>
      <p:bldP spid="41" grpId="0"/>
      <p:bldP spid="41" grpId="1"/>
      <p:bldP spid="42" grpId="0"/>
      <p:bldP spid="42" grpId="1"/>
      <p:bldP spid="43" grpId="0"/>
      <p:bldP spid="44" grpId="0" animBg="1"/>
      <p:bldP spid="45" grpId="0" animBg="1"/>
      <p:bldP spid="46" grpId="0" animBg="1"/>
      <p:bldP spid="47" grpId="0" animBg="1"/>
      <p:bldP spid="51" grpId="0" animBg="1"/>
      <p:bldP spid="52" grpId="0" animBg="1"/>
      <p:bldP spid="53" grpId="0"/>
      <p:bldP spid="53" grpId="1"/>
      <p:bldP spid="54" grpId="0"/>
      <p:bldP spid="54" grpId="1"/>
      <p:bldP spid="4" grpId="0" animBg="1"/>
      <p:bldP spid="4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4" grpId="0" animBg="1"/>
      <p:bldP spid="14" grpId="1" animBg="1"/>
      <p:bldP spid="15" grpId="0" animBg="1"/>
      <p:bldP spid="15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49" grpId="0" animBg="1"/>
      <p:bldP spid="49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39C9B-FA1B-C3D8-9A9C-0E4B80B57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4BE86D1-0E3E-EB1D-D604-9880B45755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729" r="21250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3ED1D3-1FD7-7F3D-3E5D-CC41C1FAB0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56" y="995523"/>
            <a:ext cx="4901609" cy="4986960"/>
          </a:xfrm>
          <a:prstGeom prst="rect">
            <a:avLst/>
          </a:prstGeom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C8429ABA-ECBE-D446-8F2A-4DAAA5BBEF8E}"/>
              </a:ext>
            </a:extLst>
          </p:cNvPr>
          <p:cNvGrpSpPr/>
          <p:nvPr/>
        </p:nvGrpSpPr>
        <p:grpSpPr>
          <a:xfrm>
            <a:off x="6230532" y="176981"/>
            <a:ext cx="5822901" cy="4872592"/>
            <a:chOff x="6230532" y="176981"/>
            <a:chExt cx="5822901" cy="4872592"/>
          </a:xfrm>
        </p:grpSpPr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id="{E9C3AAA0-2CA7-4A4C-A9C8-C6AE5177EEEB}"/>
                </a:ext>
              </a:extLst>
            </p:cNvPr>
            <p:cNvSpPr/>
            <p:nvPr/>
          </p:nvSpPr>
          <p:spPr>
            <a:xfrm>
              <a:off x="9089392" y="2537193"/>
              <a:ext cx="250724" cy="258097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456704E4-416E-03B7-0687-B54FAC76F6D9}"/>
                </a:ext>
              </a:extLst>
            </p:cNvPr>
            <p:cNvGrpSpPr/>
            <p:nvPr/>
          </p:nvGrpSpPr>
          <p:grpSpPr>
            <a:xfrm>
              <a:off x="6230532" y="176981"/>
              <a:ext cx="5822901" cy="4872592"/>
              <a:chOff x="6230532" y="176981"/>
              <a:chExt cx="5822901" cy="4872592"/>
            </a:xfrm>
          </p:grpSpPr>
          <p:sp>
            <p:nvSpPr>
              <p:cNvPr id="2" name="Овал 1">
                <a:extLst>
                  <a:ext uri="{FF2B5EF4-FFF2-40B4-BE49-F238E27FC236}">
                    <a16:creationId xmlns:a16="http://schemas.microsoft.com/office/drawing/2014/main" id="{57D8A66E-927E-0B86-616F-21AD45482C0A}"/>
                  </a:ext>
                </a:extLst>
              </p:cNvPr>
              <p:cNvSpPr/>
              <p:nvPr/>
            </p:nvSpPr>
            <p:spPr>
              <a:xfrm>
                <a:off x="8583560" y="884903"/>
                <a:ext cx="250724" cy="258097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E3DDF22-210A-C8C2-73A9-16634CEF1576}"/>
                  </a:ext>
                </a:extLst>
              </p:cNvPr>
              <p:cNvSpPr txBox="1"/>
              <p:nvPr/>
            </p:nvSpPr>
            <p:spPr>
              <a:xfrm>
                <a:off x="8480322" y="176981"/>
                <a:ext cx="45720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/>
                  <a:t>A</a:t>
                </a:r>
                <a:endParaRPr lang="ru-RU" sz="4400" b="1" dirty="0"/>
              </a:p>
            </p:txBody>
          </p:sp>
          <p:cxnSp>
            <p:nvCxnSpPr>
              <p:cNvPr id="5" name="Прямая соединительная линия 4">
                <a:extLst>
                  <a:ext uri="{FF2B5EF4-FFF2-40B4-BE49-F238E27FC236}">
                    <a16:creationId xmlns:a16="http://schemas.microsoft.com/office/drawing/2014/main" id="{73938187-1693-33D2-815B-E1D89F4FD387}"/>
                  </a:ext>
                </a:extLst>
              </p:cNvPr>
              <p:cNvCxnSpPr>
                <a:stCxn id="2" idx="3"/>
              </p:cNvCxnSpPr>
              <p:nvPr/>
            </p:nvCxnSpPr>
            <p:spPr>
              <a:xfrm flipH="1">
                <a:off x="7521677" y="1105203"/>
                <a:ext cx="1098601" cy="590862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Овал 10">
                <a:extLst>
                  <a:ext uri="{FF2B5EF4-FFF2-40B4-BE49-F238E27FC236}">
                    <a16:creationId xmlns:a16="http://schemas.microsoft.com/office/drawing/2014/main" id="{4636E875-BF07-2459-FB9E-7F37E07BBA34}"/>
                  </a:ext>
                </a:extLst>
              </p:cNvPr>
              <p:cNvSpPr/>
              <p:nvPr/>
            </p:nvSpPr>
            <p:spPr>
              <a:xfrm>
                <a:off x="7307671" y="1596749"/>
                <a:ext cx="250724" cy="258097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7DE9CD6-2243-A869-8C9E-5058BB02FEDA}"/>
                  </a:ext>
                </a:extLst>
              </p:cNvPr>
              <p:cNvSpPr txBox="1"/>
              <p:nvPr/>
            </p:nvSpPr>
            <p:spPr>
              <a:xfrm>
                <a:off x="7133301" y="926624"/>
                <a:ext cx="45720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/>
                  <a:t>B</a:t>
                </a:r>
                <a:endParaRPr lang="ru-RU" sz="4400" b="1" dirty="0"/>
              </a:p>
            </p:txBody>
          </p:sp>
          <p:cxnSp>
            <p:nvCxnSpPr>
              <p:cNvPr id="13" name="Прямая соединительная линия 12">
                <a:extLst>
                  <a:ext uri="{FF2B5EF4-FFF2-40B4-BE49-F238E27FC236}">
                    <a16:creationId xmlns:a16="http://schemas.microsoft.com/office/drawing/2014/main" id="{1CA9CB80-1BDA-508F-9473-A220F0017C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05784" y="1105203"/>
                <a:ext cx="1134629" cy="620594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Овал 15">
                <a:extLst>
                  <a:ext uri="{FF2B5EF4-FFF2-40B4-BE49-F238E27FC236}">
                    <a16:creationId xmlns:a16="http://schemas.microsoft.com/office/drawing/2014/main" id="{19AFDF24-9531-AD5E-5ECD-B28B8B653D4A}"/>
                  </a:ext>
                </a:extLst>
              </p:cNvPr>
              <p:cNvSpPr/>
              <p:nvPr/>
            </p:nvSpPr>
            <p:spPr>
              <a:xfrm>
                <a:off x="9815051" y="1626481"/>
                <a:ext cx="250724" cy="258097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DAE300E-E2EE-FC58-FFCE-223A918F200C}"/>
                  </a:ext>
                </a:extLst>
              </p:cNvPr>
              <p:cNvSpPr txBox="1"/>
              <p:nvPr/>
            </p:nvSpPr>
            <p:spPr>
              <a:xfrm>
                <a:off x="9711812" y="956356"/>
                <a:ext cx="45720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/>
                  <a:t>C</a:t>
                </a:r>
                <a:endParaRPr lang="ru-RU" sz="4400" b="1" dirty="0"/>
              </a:p>
            </p:txBody>
          </p:sp>
          <p:cxnSp>
            <p:nvCxnSpPr>
              <p:cNvPr id="18" name="Прямая соединительная линия 17">
                <a:extLst>
                  <a:ext uri="{FF2B5EF4-FFF2-40B4-BE49-F238E27FC236}">
                    <a16:creationId xmlns:a16="http://schemas.microsoft.com/office/drawing/2014/main" id="{34177ED9-718A-72AB-C4C6-B5066C0EE06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07908" y="1816603"/>
                <a:ext cx="717853" cy="852855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>
                <a:extLst>
                  <a:ext uri="{FF2B5EF4-FFF2-40B4-BE49-F238E27FC236}">
                    <a16:creationId xmlns:a16="http://schemas.microsoft.com/office/drawing/2014/main" id="{09354B94-6D11-0234-E2DE-4185C87776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03008" y="1778361"/>
                <a:ext cx="832020" cy="891097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>
                <a:extLst>
                  <a:ext uri="{FF2B5EF4-FFF2-40B4-BE49-F238E27FC236}">
                    <a16:creationId xmlns:a16="http://schemas.microsoft.com/office/drawing/2014/main" id="{C3360DE3-5ED7-9406-F82F-718CC590154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178159" y="1817878"/>
                <a:ext cx="717853" cy="852855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>
                <a:extLst>
                  <a:ext uri="{FF2B5EF4-FFF2-40B4-BE49-F238E27FC236}">
                    <a16:creationId xmlns:a16="http://schemas.microsoft.com/office/drawing/2014/main" id="{94C61950-618E-E482-12EC-B0F6A9ADA8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47371" y="1778361"/>
                <a:ext cx="832020" cy="891097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Овал 27">
                <a:extLst>
                  <a:ext uri="{FF2B5EF4-FFF2-40B4-BE49-F238E27FC236}">
                    <a16:creationId xmlns:a16="http://schemas.microsoft.com/office/drawing/2014/main" id="{93FD3760-BD5E-DD1C-9FA2-8F4D92A8667E}"/>
                  </a:ext>
                </a:extLst>
              </p:cNvPr>
              <p:cNvSpPr/>
              <p:nvPr/>
            </p:nvSpPr>
            <p:spPr>
              <a:xfrm>
                <a:off x="6482546" y="2540409"/>
                <a:ext cx="250724" cy="258097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Овал 28">
                <a:extLst>
                  <a:ext uri="{FF2B5EF4-FFF2-40B4-BE49-F238E27FC236}">
                    <a16:creationId xmlns:a16="http://schemas.microsoft.com/office/drawing/2014/main" id="{50469937-E399-4919-EA99-303063F234E2}"/>
                  </a:ext>
                </a:extLst>
              </p:cNvPr>
              <p:cNvSpPr/>
              <p:nvPr/>
            </p:nvSpPr>
            <p:spPr>
              <a:xfrm>
                <a:off x="8173071" y="2540409"/>
                <a:ext cx="250724" cy="258097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Овал 30">
                <a:extLst>
                  <a:ext uri="{FF2B5EF4-FFF2-40B4-BE49-F238E27FC236}">
                    <a16:creationId xmlns:a16="http://schemas.microsoft.com/office/drawing/2014/main" id="{12B173E7-98C9-C36D-8402-A07487ED5A08}"/>
                  </a:ext>
                </a:extLst>
              </p:cNvPr>
              <p:cNvSpPr/>
              <p:nvPr/>
            </p:nvSpPr>
            <p:spPr>
              <a:xfrm>
                <a:off x="10657751" y="2537192"/>
                <a:ext cx="250724" cy="258097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C905385B-6171-6C17-5B20-2F3A806E66BF}"/>
                  </a:ext>
                </a:extLst>
              </p:cNvPr>
              <p:cNvSpPr txBox="1"/>
              <p:nvPr/>
            </p:nvSpPr>
            <p:spPr>
              <a:xfrm>
                <a:off x="6230532" y="1858309"/>
                <a:ext cx="45720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solidFill>
                      <a:srgbClr val="F7B309"/>
                    </a:solidFill>
                  </a:rPr>
                  <a:t>E</a:t>
                </a:r>
                <a:endParaRPr lang="ru-RU" sz="4400" b="1" dirty="0">
                  <a:solidFill>
                    <a:srgbClr val="F7B309"/>
                  </a:solidFill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935EBAC-01C1-CB3F-6021-6DE6089DA7DF}"/>
                  </a:ext>
                </a:extLst>
              </p:cNvPr>
              <p:cNvSpPr txBox="1"/>
              <p:nvPr/>
            </p:nvSpPr>
            <p:spPr>
              <a:xfrm>
                <a:off x="8897939" y="1874644"/>
                <a:ext cx="45720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solidFill>
                      <a:srgbClr val="F7B309"/>
                    </a:solidFill>
                  </a:rPr>
                  <a:t>E</a:t>
                </a:r>
                <a:endParaRPr lang="ru-RU" sz="4400" b="1" dirty="0">
                  <a:solidFill>
                    <a:srgbClr val="F7B309"/>
                  </a:solidFill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42078A2-2930-1B07-5721-C847B787DB99}"/>
                  </a:ext>
                </a:extLst>
              </p:cNvPr>
              <p:cNvSpPr txBox="1"/>
              <p:nvPr/>
            </p:nvSpPr>
            <p:spPr>
              <a:xfrm>
                <a:off x="10679874" y="1874644"/>
                <a:ext cx="45720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/>
                  <a:t>D</a:t>
                </a:r>
                <a:endParaRPr lang="ru-RU" sz="4400" b="1" dirty="0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C0FDC0AF-BD88-A487-9B98-C1FDFD37989A}"/>
                  </a:ext>
                </a:extLst>
              </p:cNvPr>
              <p:cNvSpPr txBox="1"/>
              <p:nvPr/>
            </p:nvSpPr>
            <p:spPr>
              <a:xfrm>
                <a:off x="8133688" y="1874644"/>
                <a:ext cx="45720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/>
                  <a:t>D</a:t>
                </a:r>
                <a:endParaRPr lang="ru-RU" sz="4400" b="1" dirty="0"/>
              </a:p>
            </p:txBody>
          </p:sp>
          <p:cxnSp>
            <p:nvCxnSpPr>
              <p:cNvPr id="36" name="Прямая соединительная линия 35">
                <a:extLst>
                  <a:ext uri="{FF2B5EF4-FFF2-40B4-BE49-F238E27FC236}">
                    <a16:creationId xmlns:a16="http://schemas.microsoft.com/office/drawing/2014/main" id="{E197461B-0B50-A46F-2828-A8B805F409B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05367" y="2765741"/>
                <a:ext cx="717853" cy="852855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>
                <a:extLst>
                  <a:ext uri="{FF2B5EF4-FFF2-40B4-BE49-F238E27FC236}">
                    <a16:creationId xmlns:a16="http://schemas.microsoft.com/office/drawing/2014/main" id="{33F65B2D-2DC0-2455-D410-8F52EC7E21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92380" y="2740368"/>
                <a:ext cx="717853" cy="852855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единительная линия 37">
                <a:extLst>
                  <a:ext uri="{FF2B5EF4-FFF2-40B4-BE49-F238E27FC236}">
                    <a16:creationId xmlns:a16="http://schemas.microsoft.com/office/drawing/2014/main" id="{8AD907DE-051C-DAB6-B18A-02A0928817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76067" y="2727499"/>
                <a:ext cx="832020" cy="891097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>
                <a:extLst>
                  <a:ext uri="{FF2B5EF4-FFF2-40B4-BE49-F238E27FC236}">
                    <a16:creationId xmlns:a16="http://schemas.microsoft.com/office/drawing/2014/main" id="{4896624E-0F3E-C855-7BBF-EC211F59C1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51523" y="2696374"/>
                <a:ext cx="832020" cy="891097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F11263C1-E7EE-57E4-8A7F-C8F0C14F8CF7}"/>
                  </a:ext>
                </a:extLst>
              </p:cNvPr>
              <p:cNvSpPr txBox="1"/>
              <p:nvPr/>
            </p:nvSpPr>
            <p:spPr>
              <a:xfrm>
                <a:off x="7036243" y="2945438"/>
                <a:ext cx="45720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/>
                  <a:t>C</a:t>
                </a:r>
                <a:endParaRPr lang="ru-RU" sz="4400" b="1" dirty="0"/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F07AD97C-2B95-BF9D-DA06-15406D896A59}"/>
                  </a:ext>
                </a:extLst>
              </p:cNvPr>
              <p:cNvSpPr txBox="1"/>
              <p:nvPr/>
            </p:nvSpPr>
            <p:spPr>
              <a:xfrm>
                <a:off x="9045501" y="2945438"/>
                <a:ext cx="45720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solidFill>
                      <a:srgbClr val="F7B309"/>
                    </a:solidFill>
                  </a:rPr>
                  <a:t>E</a:t>
                </a:r>
                <a:endParaRPr lang="ru-RU" sz="4400" b="1" dirty="0">
                  <a:solidFill>
                    <a:srgbClr val="F7B309"/>
                  </a:solidFill>
                </a:endParaRP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A4D99B96-F9FB-7BDE-A255-4BBE0288DC4A}"/>
                  </a:ext>
                </a:extLst>
              </p:cNvPr>
              <p:cNvSpPr txBox="1"/>
              <p:nvPr/>
            </p:nvSpPr>
            <p:spPr>
              <a:xfrm>
                <a:off x="11596232" y="2945437"/>
                <a:ext cx="45720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solidFill>
                      <a:srgbClr val="F7B309"/>
                    </a:solidFill>
                  </a:rPr>
                  <a:t>E</a:t>
                </a:r>
                <a:endParaRPr lang="ru-RU" sz="4400" b="1" dirty="0">
                  <a:solidFill>
                    <a:srgbClr val="F7B309"/>
                  </a:solidFill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15487354-28F7-32DD-34A2-B44A67BC3C47}"/>
                  </a:ext>
                </a:extLst>
              </p:cNvPr>
              <p:cNvSpPr txBox="1"/>
              <p:nvPr/>
            </p:nvSpPr>
            <p:spPr>
              <a:xfrm>
                <a:off x="9586450" y="2945436"/>
                <a:ext cx="45720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/>
                  <a:t>B</a:t>
                </a:r>
                <a:endParaRPr lang="ru-RU" sz="4400" b="1" dirty="0"/>
              </a:p>
            </p:txBody>
          </p:sp>
          <p:sp>
            <p:nvSpPr>
              <p:cNvPr id="44" name="Овал 43">
                <a:extLst>
                  <a:ext uri="{FF2B5EF4-FFF2-40B4-BE49-F238E27FC236}">
                    <a16:creationId xmlns:a16="http://schemas.microsoft.com/office/drawing/2014/main" id="{0DB902D0-F2F7-D8DA-E8E8-AC500484DBAE}"/>
                  </a:ext>
                </a:extLst>
              </p:cNvPr>
              <p:cNvSpPr/>
              <p:nvPr/>
            </p:nvSpPr>
            <p:spPr>
              <a:xfrm>
                <a:off x="7323365" y="3587471"/>
                <a:ext cx="250724" cy="258097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" name="Овал 44">
                <a:extLst>
                  <a:ext uri="{FF2B5EF4-FFF2-40B4-BE49-F238E27FC236}">
                    <a16:creationId xmlns:a16="http://schemas.microsoft.com/office/drawing/2014/main" id="{3BEDC907-5090-D06A-9C1A-54CEE5AF6A5F}"/>
                  </a:ext>
                </a:extLst>
              </p:cNvPr>
              <p:cNvSpPr/>
              <p:nvPr/>
            </p:nvSpPr>
            <p:spPr>
              <a:xfrm>
                <a:off x="9063856" y="3587471"/>
                <a:ext cx="250724" cy="258097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Овал 45">
                <a:extLst>
                  <a:ext uri="{FF2B5EF4-FFF2-40B4-BE49-F238E27FC236}">
                    <a16:creationId xmlns:a16="http://schemas.microsoft.com/office/drawing/2014/main" id="{79D76518-E3F2-E620-D04C-60D9E9858828}"/>
                  </a:ext>
                </a:extLst>
              </p:cNvPr>
              <p:cNvSpPr/>
              <p:nvPr/>
            </p:nvSpPr>
            <p:spPr>
              <a:xfrm>
                <a:off x="9844413" y="3587471"/>
                <a:ext cx="250724" cy="258097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Овал 46">
                <a:extLst>
                  <a:ext uri="{FF2B5EF4-FFF2-40B4-BE49-F238E27FC236}">
                    <a16:creationId xmlns:a16="http://schemas.microsoft.com/office/drawing/2014/main" id="{561CBFDB-ACBC-8232-C6A0-7373B715506A}"/>
                  </a:ext>
                </a:extLst>
              </p:cNvPr>
              <p:cNvSpPr/>
              <p:nvPr/>
            </p:nvSpPr>
            <p:spPr>
              <a:xfrm>
                <a:off x="11597283" y="3587471"/>
                <a:ext cx="250724" cy="258097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8" name="Прямая соединительная линия 47">
                <a:extLst>
                  <a:ext uri="{FF2B5EF4-FFF2-40B4-BE49-F238E27FC236}">
                    <a16:creationId xmlns:a16="http://schemas.microsoft.com/office/drawing/2014/main" id="{41604FD8-0037-4E6B-684C-A1C79F0B99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48727" y="3845568"/>
                <a:ext cx="0" cy="991028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>
                <a:extLst>
                  <a:ext uri="{FF2B5EF4-FFF2-40B4-BE49-F238E27FC236}">
                    <a16:creationId xmlns:a16="http://schemas.microsoft.com/office/drawing/2014/main" id="{2C9EF562-9531-9D91-8542-731FEC44B7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75616" y="3826044"/>
                <a:ext cx="0" cy="991028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Овал 50">
                <a:extLst>
                  <a:ext uri="{FF2B5EF4-FFF2-40B4-BE49-F238E27FC236}">
                    <a16:creationId xmlns:a16="http://schemas.microsoft.com/office/drawing/2014/main" id="{8F10C9E3-8FF5-937B-2204-EDE4617A4F50}"/>
                  </a:ext>
                </a:extLst>
              </p:cNvPr>
              <p:cNvSpPr/>
              <p:nvPr/>
            </p:nvSpPr>
            <p:spPr>
              <a:xfrm>
                <a:off x="7308934" y="4791476"/>
                <a:ext cx="250724" cy="258097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2" name="Овал 51">
                <a:extLst>
                  <a:ext uri="{FF2B5EF4-FFF2-40B4-BE49-F238E27FC236}">
                    <a16:creationId xmlns:a16="http://schemas.microsoft.com/office/drawing/2014/main" id="{244DB9FA-75FA-8DFF-B192-A9A0478C25F1}"/>
                  </a:ext>
                </a:extLst>
              </p:cNvPr>
              <p:cNvSpPr/>
              <p:nvPr/>
            </p:nvSpPr>
            <p:spPr>
              <a:xfrm>
                <a:off x="9852270" y="4791475"/>
                <a:ext cx="250724" cy="258097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3496673E-7E60-CA82-3005-2C10187671B0}"/>
                  </a:ext>
                </a:extLst>
              </p:cNvPr>
              <p:cNvSpPr txBox="1"/>
              <p:nvPr/>
            </p:nvSpPr>
            <p:spPr>
              <a:xfrm>
                <a:off x="6970935" y="4188543"/>
                <a:ext cx="45720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solidFill>
                      <a:srgbClr val="F7B309"/>
                    </a:solidFill>
                  </a:rPr>
                  <a:t>E</a:t>
                </a:r>
                <a:endParaRPr lang="ru-RU" sz="4400" b="1" dirty="0">
                  <a:solidFill>
                    <a:srgbClr val="F7B309"/>
                  </a:solidFill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B6E9470C-0557-68DF-B139-107A386FC232}"/>
                  </a:ext>
                </a:extLst>
              </p:cNvPr>
              <p:cNvSpPr txBox="1"/>
              <p:nvPr/>
            </p:nvSpPr>
            <p:spPr>
              <a:xfrm>
                <a:off x="9438811" y="4213667"/>
                <a:ext cx="45720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solidFill>
                      <a:srgbClr val="F7B309"/>
                    </a:solidFill>
                  </a:rPr>
                  <a:t>E</a:t>
                </a:r>
                <a:endParaRPr lang="ru-RU" sz="4400" b="1" dirty="0">
                  <a:solidFill>
                    <a:srgbClr val="F7B309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8028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49D0E8-CBA3-DED4-81D0-9FD6B9959D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D6E0668-7999-C87F-F437-981C5B0B55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729" r="21250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C29C777-0A32-AFE6-F59D-DF62E5C6CE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1742" y="825913"/>
            <a:ext cx="4431896" cy="365759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1327948-D2DF-112F-1EC8-260AC3E8F5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240" y="1749536"/>
            <a:ext cx="3404733" cy="3464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13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2.5E-6 -0.12292 C 2.5E-6 -0.17801 -0.02748 -0.24537 -0.04935 -0.24537 L -0.0987 -0.24537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5" y="-122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96296E-6 L -4.16667E-7 0.175 C -4.16667E-7 0.25463 -0.15039 0.35069 -0.27318 0.35069 L -0.54583 0.35069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92" y="1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6C8688-3366-BD68-3F68-2FC5E25BC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F5D36E-8BD3-BB36-7B91-24584A2A86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729" r="21250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FB6D28F-B504-1B53-BA44-696D0D2F3A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464" y="3244646"/>
            <a:ext cx="4431896" cy="365759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ED205FC-93D5-5962-0FA0-1F0909C2D4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872" y="81117"/>
            <a:ext cx="3404733" cy="346401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0ED25B5-1BCF-DBCD-F1D5-7C09FF328B53}"/>
              </a:ext>
            </a:extLst>
          </p:cNvPr>
          <p:cNvSpPr txBox="1"/>
          <p:nvPr/>
        </p:nvSpPr>
        <p:spPr>
          <a:xfrm>
            <a:off x="4195911" y="81117"/>
            <a:ext cx="7565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</a:rPr>
              <a:t>Шаг 2: Выпишем все возможные пути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8AC724-3492-8B00-E2AD-64FCB29EBA77}"/>
              </a:ext>
            </a:extLst>
          </p:cNvPr>
          <p:cNvSpPr txBox="1"/>
          <p:nvPr/>
        </p:nvSpPr>
        <p:spPr>
          <a:xfrm>
            <a:off x="5058697" y="1287793"/>
            <a:ext cx="693943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Baskerville Old Face" panose="02020602080505020303" pitchFamily="18" charset="0"/>
              </a:rPr>
              <a:t>ABE</a:t>
            </a:r>
          </a:p>
          <a:p>
            <a:r>
              <a:rPr lang="en-US" sz="4000" dirty="0">
                <a:latin typeface="Baskerville Old Face" panose="02020602080505020303" pitchFamily="18" charset="0"/>
              </a:rPr>
              <a:t>ABDCE</a:t>
            </a:r>
          </a:p>
          <a:p>
            <a:r>
              <a:rPr lang="en-US" sz="4000" dirty="0">
                <a:latin typeface="Baskerville Old Face" panose="02020602080505020303" pitchFamily="18" charset="0"/>
              </a:rPr>
              <a:t>ABDE</a:t>
            </a:r>
          </a:p>
          <a:p>
            <a:r>
              <a:rPr lang="en-US" sz="4000" dirty="0">
                <a:latin typeface="Baskerville Old Face" panose="02020602080505020303" pitchFamily="18" charset="0"/>
              </a:rPr>
              <a:t>ACE</a:t>
            </a:r>
          </a:p>
          <a:p>
            <a:r>
              <a:rPr lang="en-US" sz="4000" dirty="0">
                <a:latin typeface="Baskerville Old Face" panose="02020602080505020303" pitchFamily="18" charset="0"/>
              </a:rPr>
              <a:t>ACDBE</a:t>
            </a:r>
          </a:p>
          <a:p>
            <a:r>
              <a:rPr lang="en-US" sz="4000" dirty="0">
                <a:latin typeface="Baskerville Old Face" panose="02020602080505020303" pitchFamily="18" charset="0"/>
              </a:rPr>
              <a:t>ACDE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223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3C4723-909A-F6FA-30E4-B3E3D2A5F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ADFFD8-F727-331D-EA61-BB135A4BD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F04391-2072-8964-2B85-2EA930EDE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0804" y="1169271"/>
            <a:ext cx="7157324" cy="41212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67EB64AE-8F0A-70A5-8B2B-7A73F83216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464" y="3244646"/>
            <a:ext cx="4431896" cy="365759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C5B7B67-8183-2D55-F5AC-46DEBAD34B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872" y="81117"/>
            <a:ext cx="3404733" cy="346401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B5D82C0-9CAA-37E6-2323-9759B0CA514C}"/>
              </a:ext>
            </a:extLst>
          </p:cNvPr>
          <p:cNvSpPr txBox="1"/>
          <p:nvPr/>
        </p:nvSpPr>
        <p:spPr>
          <a:xfrm>
            <a:off x="4195911" y="81117"/>
            <a:ext cx="7565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</a:rPr>
              <a:t>Шаг 3: Посчитаем длину каждого пути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7FED75-FF6D-3F01-5B6A-96FC698E31E1}"/>
              </a:ext>
            </a:extLst>
          </p:cNvPr>
          <p:cNvSpPr txBox="1"/>
          <p:nvPr/>
        </p:nvSpPr>
        <p:spPr>
          <a:xfrm>
            <a:off x="5058697" y="1287793"/>
            <a:ext cx="693943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Baskerville Old Face" panose="02020602080505020303" pitchFamily="18" charset="0"/>
              </a:rPr>
              <a:t>ABE</a:t>
            </a:r>
            <a:r>
              <a:rPr lang="ru-RU" sz="4000" dirty="0">
                <a:latin typeface="Baskerville Old Face" panose="02020602080505020303" pitchFamily="18" charset="0"/>
              </a:rPr>
              <a:t> = 5 + 4 = 9</a:t>
            </a:r>
            <a:endParaRPr lang="en-US" sz="4000" dirty="0">
              <a:latin typeface="Baskerville Old Face" panose="02020602080505020303" pitchFamily="18" charset="0"/>
            </a:endParaRPr>
          </a:p>
          <a:p>
            <a:r>
              <a:rPr lang="en-US" sz="4000" dirty="0">
                <a:latin typeface="Baskerville Old Face" panose="02020602080505020303" pitchFamily="18" charset="0"/>
              </a:rPr>
              <a:t>ABDCE</a:t>
            </a:r>
            <a:r>
              <a:rPr lang="ru-RU" sz="4000" dirty="0">
                <a:latin typeface="Baskerville Old Face" panose="02020602080505020303" pitchFamily="18" charset="0"/>
              </a:rPr>
              <a:t> = 5 + 7 + 2 + 9 = 23</a:t>
            </a:r>
            <a:endParaRPr lang="en-US" sz="4000" dirty="0">
              <a:latin typeface="Baskerville Old Face" panose="02020602080505020303" pitchFamily="18" charset="0"/>
            </a:endParaRPr>
          </a:p>
          <a:p>
            <a:r>
              <a:rPr lang="en-US" sz="4000" dirty="0">
                <a:latin typeface="Baskerville Old Face" panose="02020602080505020303" pitchFamily="18" charset="0"/>
              </a:rPr>
              <a:t>ABDE</a:t>
            </a:r>
            <a:r>
              <a:rPr lang="ru-RU" sz="4000" dirty="0">
                <a:latin typeface="Baskerville Old Face" panose="02020602080505020303" pitchFamily="18" charset="0"/>
              </a:rPr>
              <a:t> = 5 + 7 + 6 = 18</a:t>
            </a:r>
            <a:endParaRPr lang="en-US" sz="4000" dirty="0">
              <a:latin typeface="Baskerville Old Face" panose="02020602080505020303" pitchFamily="18" charset="0"/>
            </a:endParaRPr>
          </a:p>
          <a:p>
            <a:r>
              <a:rPr lang="en-US" sz="4000" dirty="0">
                <a:latin typeface="Baskerville Old Face" panose="02020602080505020303" pitchFamily="18" charset="0"/>
              </a:rPr>
              <a:t>ACE</a:t>
            </a:r>
            <a:r>
              <a:rPr lang="ru-RU" sz="4000" dirty="0">
                <a:latin typeface="Baskerville Old Face" panose="02020602080505020303" pitchFamily="18" charset="0"/>
              </a:rPr>
              <a:t> = 3 + 9 = 12</a:t>
            </a:r>
            <a:endParaRPr lang="en-US" sz="4000" dirty="0">
              <a:latin typeface="Baskerville Old Face" panose="02020602080505020303" pitchFamily="18" charset="0"/>
            </a:endParaRPr>
          </a:p>
          <a:p>
            <a:r>
              <a:rPr lang="en-US" sz="4000" dirty="0">
                <a:latin typeface="Baskerville Old Face" panose="02020602080505020303" pitchFamily="18" charset="0"/>
              </a:rPr>
              <a:t>ACDBE</a:t>
            </a:r>
            <a:r>
              <a:rPr lang="ru-RU" sz="4000" dirty="0">
                <a:latin typeface="Baskerville Old Face" panose="02020602080505020303" pitchFamily="18" charset="0"/>
              </a:rPr>
              <a:t> = 3 + 2 + 7 + 4 = 16</a:t>
            </a:r>
            <a:endParaRPr lang="en-US" sz="4000" dirty="0">
              <a:latin typeface="Baskerville Old Face" panose="02020602080505020303" pitchFamily="18" charset="0"/>
            </a:endParaRPr>
          </a:p>
          <a:p>
            <a:r>
              <a:rPr lang="en-US" sz="4000" dirty="0">
                <a:latin typeface="Baskerville Old Face" panose="02020602080505020303" pitchFamily="18" charset="0"/>
              </a:rPr>
              <a:t>ACDE</a:t>
            </a:r>
            <a:r>
              <a:rPr lang="ru-RU" sz="4000" dirty="0">
                <a:latin typeface="Baskerville Old Face" panose="02020602080505020303" pitchFamily="18" charset="0"/>
              </a:rPr>
              <a:t> = 3 + 2 + 6 = 11</a:t>
            </a:r>
            <a:endParaRPr lang="ru-RU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12B8413C-A31D-3EF4-3556-8268580CFCA5}"/>
              </a:ext>
            </a:extLst>
          </p:cNvPr>
          <p:cNvSpPr/>
          <p:nvPr/>
        </p:nvSpPr>
        <p:spPr>
          <a:xfrm>
            <a:off x="4513006" y="1169271"/>
            <a:ext cx="4431896" cy="79226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A24D481-5317-D477-C55F-14F81B381F8B}"/>
              </a:ext>
            </a:extLst>
          </p:cNvPr>
          <p:cNvCxnSpPr/>
          <p:nvPr/>
        </p:nvCxnSpPr>
        <p:spPr>
          <a:xfrm>
            <a:off x="678426" y="929148"/>
            <a:ext cx="104713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63B12D2A-6C5A-96F1-CB6E-38A86906670C}"/>
              </a:ext>
            </a:extLst>
          </p:cNvPr>
          <p:cNvCxnSpPr/>
          <p:nvPr/>
        </p:nvCxnSpPr>
        <p:spPr>
          <a:xfrm>
            <a:off x="1710813" y="914400"/>
            <a:ext cx="0" cy="209427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979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CC0DE-818F-DAA6-EAF2-647F122B8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7AF1A69-640B-2C0D-3D4E-3AA74A3D22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729" r="21250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38A1D2-3499-AE73-48F2-929F2DD4694A}"/>
              </a:ext>
            </a:extLst>
          </p:cNvPr>
          <p:cNvSpPr txBox="1"/>
          <p:nvPr/>
        </p:nvSpPr>
        <p:spPr>
          <a:xfrm>
            <a:off x="469900" y="302359"/>
            <a:ext cx="730409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hnschrift Light Condensed" panose="020B0502040204020203" pitchFamily="34" charset="0"/>
                <a:ea typeface="+mn-ea"/>
                <a:cs typeface="+mn-cs"/>
              </a:rPr>
              <a:t>Вычисление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hnschrift Light Condensed" panose="020B0502040204020203" pitchFamily="34" charset="0"/>
                <a:ea typeface="+mn-ea"/>
                <a:cs typeface="+mn-cs"/>
              </a:rPr>
              <a:t>кратчайшего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hnschrift Light Condensed" panose="020B0502040204020203" pitchFamily="34" charset="0"/>
                <a:ea typeface="+mn-ea"/>
                <a:cs typeface="+mn-cs"/>
              </a:rPr>
              <a:t>пути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srgbClr val="F7B309"/>
                </a:solidFill>
                <a:effectLst/>
                <a:uLnTx/>
                <a:uFillTx/>
                <a:latin typeface="Bahnschrift Light Condensed" panose="020B0502040204020203" pitchFamily="34" charset="0"/>
                <a:ea typeface="+mn-ea"/>
                <a:cs typeface="+mn-cs"/>
              </a:rPr>
              <a:t>Дерево возможных вариантов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1CE6999A-88E0-DFC7-0E83-F2A7A4B5D394}"/>
              </a:ext>
            </a:extLst>
          </p:cNvPr>
          <p:cNvSpPr/>
          <p:nvPr/>
        </p:nvSpPr>
        <p:spPr>
          <a:xfrm>
            <a:off x="7418439" y="1917290"/>
            <a:ext cx="6120581" cy="5943600"/>
          </a:xfrm>
          <a:prstGeom prst="ellipse">
            <a:avLst/>
          </a:prstGeom>
          <a:solidFill>
            <a:srgbClr val="F7B30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05A5A8AB-D2C0-F382-6FE1-D4682F9F50E6}"/>
              </a:ext>
            </a:extLst>
          </p:cNvPr>
          <p:cNvSpPr/>
          <p:nvPr/>
        </p:nvSpPr>
        <p:spPr>
          <a:xfrm>
            <a:off x="8093668" y="2479694"/>
            <a:ext cx="4829851" cy="491170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94F35DEF-F571-02CC-FB58-3E14555C9241}"/>
              </a:ext>
            </a:extLst>
          </p:cNvPr>
          <p:cNvSpPr/>
          <p:nvPr/>
        </p:nvSpPr>
        <p:spPr>
          <a:xfrm>
            <a:off x="9697556" y="174674"/>
            <a:ext cx="4360607" cy="4450080"/>
          </a:xfrm>
          <a:prstGeom prst="ellipse">
            <a:avLst/>
          </a:prstGeom>
          <a:solidFill>
            <a:srgbClr val="A56FD7"/>
          </a:solidFill>
          <a:ln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Рисунок 6" descr="Кленовый лист">
            <a:extLst>
              <a:ext uri="{FF2B5EF4-FFF2-40B4-BE49-F238E27FC236}">
                <a16:creationId xmlns:a16="http://schemas.microsoft.com/office/drawing/2014/main" id="{F487537A-D6DB-FAE3-E445-32047BA95F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525719">
            <a:off x="8164347" y="4142393"/>
            <a:ext cx="2652482" cy="2652482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Трехмерная модель 7" descr="Дерево без листьев">
                <a:extLst>
                  <a:ext uri="{FF2B5EF4-FFF2-40B4-BE49-F238E27FC236}">
                    <a16:creationId xmlns:a16="http://schemas.microsoft.com/office/drawing/2014/main" id="{55497801-DEFE-9675-B0AF-88DE8739B265}"/>
                  </a:ext>
                </a:extLst>
              </p:cNvPr>
              <p:cNvGraphicFramePr/>
              <p:nvPr/>
            </p:nvGraphicFramePr>
            <p:xfrm>
              <a:off x="7164344" y="612844"/>
              <a:ext cx="5154656" cy="6366202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5154656" cy="6366202"/>
                    </a:xfrm>
                    <a:prstGeom prst="rect">
                      <a:avLst/>
                    </a:prstGeom>
                  </am3d:spPr>
                  <am3d:camera>
                    <am3d:pos x="0" y="0" z="6182289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2606329" d="1000000"/>
                    <am3d:preTrans dx="6910243" dy="-18000000" dz="1457357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804957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Трехмерная модель 7" descr="Дерево без листьев">
                <a:extLst>
                  <a:ext uri="{FF2B5EF4-FFF2-40B4-BE49-F238E27FC236}">
                    <a16:creationId xmlns:a16="http://schemas.microsoft.com/office/drawing/2014/main" id="{55497801-DEFE-9675-B0AF-88DE8739B26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164344" y="612844"/>
                <a:ext cx="5154656" cy="636620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0061829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170</Words>
  <Application>Microsoft Office PowerPoint</Application>
  <PresentationFormat>Широкоэкранный</PresentationFormat>
  <Paragraphs>83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Bahnschrift Light Condensed</vt:lpstr>
      <vt:lpstr>Baskerville Old Face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Панков</dc:creator>
  <cp:lastModifiedBy>Панков</cp:lastModifiedBy>
  <cp:revision>27</cp:revision>
  <dcterms:created xsi:type="dcterms:W3CDTF">2024-02-06T16:00:03Z</dcterms:created>
  <dcterms:modified xsi:type="dcterms:W3CDTF">2024-03-06T16:40:45Z</dcterms:modified>
</cp:coreProperties>
</file>