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2" r:id="rId2"/>
    <p:sldMasterId id="2147483674" r:id="rId3"/>
    <p:sldMasterId id="2147483686" r:id="rId4"/>
  </p:sldMasterIdLst>
  <p:sldIdLst>
    <p:sldId id="256" r:id="rId5"/>
    <p:sldId id="285" r:id="rId6"/>
    <p:sldId id="284" r:id="rId7"/>
    <p:sldId id="290" r:id="rId8"/>
    <p:sldId id="258" r:id="rId9"/>
    <p:sldId id="268" r:id="rId10"/>
    <p:sldId id="287" r:id="rId11"/>
    <p:sldId id="288" r:id="rId12"/>
    <p:sldId id="291" r:id="rId13"/>
    <p:sldId id="286" r:id="rId14"/>
    <p:sldId id="27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12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46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47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48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D8F8E17-B721-4F35-88DE-743A62BA31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4C03EC-F0B4-488B-9C68-1F444398847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45940A-211F-461D-B56F-647538ADCE3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4997973-6068-4A9E-AC25-F85AD38DD1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26DE4E-4B3E-4384-81E2-CE33FD26B5BE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C2BB97-AE07-49C1-8BA2-02DC07264FBC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45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BED42-36F6-4746-872C-4350A4D22EA8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19E05-AA1A-473B-B345-8C14C92EAC07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278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AC2547-2E09-43C6-BD1A-CCC6B1526717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91D9D5-6A34-44B2-949D-F95523E2CCB2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281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ACD71-26E0-4ED5-BEE3-61B173FCD0EE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EFF1A-2226-40F3-AC31-B928CC15E333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2475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BD64F-3F6F-4DFB-AEF6-0BE354DF18B9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A362B-9848-4361-94F7-E119EE1326BD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711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6A7B5-2C6D-4B70-B48C-8A5C288DACD8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93CBE-9DB1-4744-A4AA-A7E474A90A26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32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43F991-07AD-4B14-AA3C-4BA61489515C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5D413F-F8E4-411C-8D22-7062E49CC1E2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593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EBF19B5-41FB-4A16-A6BC-7D24C52A9A0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4FEA6-B31F-4346-990B-CE43B843B79D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1CC4F-1166-48DB-8D30-F3DF71788302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434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62B89E-8ACD-4E0B-BEEA-B8E4E7017A81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2CCB5D-9551-4FB0-A325-F183A32178C3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027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5939A-0593-4F1D-A16B-49F60B758A81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C6491-48B0-4658-A5A6-D3D00F48782D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9224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7FF1A-09FD-4F3D-AD02-19695735E3AD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CDB68-0100-4A51-8C45-58993A45C859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875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26DE4E-4B3E-4384-81E2-CE33FD26B5BE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C2BB97-AE07-49C1-8BA2-02DC07264FBC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293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BED42-36F6-4746-872C-4350A4D22EA8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19E05-AA1A-473B-B345-8C14C92EAC07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657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AC2547-2E09-43C6-BD1A-CCC6B1526717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91D9D5-6A34-44B2-949D-F95523E2CCB2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1618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ACD71-26E0-4ED5-BEE3-61B173FCD0EE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EFF1A-2226-40F3-AC31-B928CC15E333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1283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BD64F-3F6F-4DFB-AEF6-0BE354DF18B9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A362B-9848-4361-94F7-E119EE1326BD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1618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6A7B5-2C6D-4B70-B48C-8A5C288DACD8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93CBE-9DB1-4744-A4AA-A7E474A90A26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9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265213-2BD6-4857-A3F5-655BC1772F1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43F991-07AD-4B14-AA3C-4BA61489515C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5D413F-F8E4-411C-8D22-7062E49CC1E2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9086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4FEA6-B31F-4346-990B-CE43B843B79D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1CC4F-1166-48DB-8D30-F3DF71788302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564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62B89E-8ACD-4E0B-BEEA-B8E4E7017A81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2CCB5D-9551-4FB0-A325-F183A32178C3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010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5939A-0593-4F1D-A16B-49F60B758A81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C6491-48B0-4658-A5A6-D3D00F48782D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1327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7FF1A-09FD-4F3D-AD02-19695735E3AD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CDB68-0100-4A51-8C45-58993A45C859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7521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26DE4E-4B3E-4384-81E2-CE33FD26B5BE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C2BB97-AE07-49C1-8BA2-02DC07264FBC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9446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BED42-36F6-4746-872C-4350A4D22EA8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19E05-AA1A-473B-B345-8C14C92EAC07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3488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AC2547-2E09-43C6-BD1A-CCC6B1526717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91D9D5-6A34-44B2-949D-F95523E2CCB2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8928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ACD71-26E0-4ED5-BEE3-61B173FCD0EE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EFF1A-2226-40F3-AC31-B928CC15E333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116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BD64F-3F6F-4DFB-AEF6-0BE354DF18B9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A362B-9848-4361-94F7-E119EE1326BD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347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7B6A4BA-8D98-4349-B806-D7B41B5B21F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6A7B5-2C6D-4B70-B48C-8A5C288DACD8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93CBE-9DB1-4744-A4AA-A7E474A90A26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3587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43F991-07AD-4B14-AA3C-4BA61489515C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5D413F-F8E4-411C-8D22-7062E49CC1E2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1029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4FEA6-B31F-4346-990B-CE43B843B79D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1CC4F-1166-48DB-8D30-F3DF71788302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069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62B89E-8ACD-4E0B-BEEA-B8E4E7017A81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2CCB5D-9551-4FB0-A325-F183A32178C3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6806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5939A-0593-4F1D-A16B-49F60B758A81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C6491-48B0-4658-A5A6-D3D00F48782D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9401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7FF1A-09FD-4F3D-AD02-19695735E3AD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CDB68-0100-4A51-8C45-58993A45C859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375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BA9F5E-59E0-4CF1-AE9A-1E2434EF1FE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33D5FB-291C-4473-B3B9-576571AB947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378044-DB4E-49C4-8738-A2F5C91EE24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34AAB1-1160-41BD-B993-C537042D8F0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1E2FAB-9DEC-45DA-BB17-760B4D60E0B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0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1ABE718-1F29-4D96-87A9-05DA5DE2B3E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2C56166-D7E4-457B-B5EE-C89F353C6FE1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74C13DF-3055-49E4-836B-6F083219CA81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650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CF4B4B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A28475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A28475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E1B26B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2C56166-D7E4-457B-B5EE-C89F353C6FE1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74C13DF-3055-49E4-836B-6F083219CA81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38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CF4B4B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A28475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A28475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E1B26B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2C56166-D7E4-457B-B5EE-C89F353C6FE1}" type="datetimeFigureOut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22.04.2024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74C13DF-3055-49E4-836B-6F083219CA81}" type="slidenum">
              <a:rPr lang="ru-RU">
                <a:solidFill>
                  <a:srgbClr val="DEDEE0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DEE0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725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CF4B4B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CF4B4B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A28475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A28475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E1B26B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slideLayout" Target="../slideLayouts/slideLayout27.xml"/><Relationship Id="rId1" Type="http://schemas.openxmlformats.org/officeDocument/2006/relationships/audio" Target="NULL" TargetMode="Externa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508500"/>
            <a:ext cx="6400800" cy="1631950"/>
          </a:xfrm>
        </p:spPr>
        <p:txBody>
          <a:bodyPr/>
          <a:lstStyle/>
          <a:p>
            <a:r>
              <a:rPr lang="ru-RU" dirty="0" smtClean="0"/>
              <a:t>Детям, </a:t>
            </a:r>
            <a:r>
              <a:rPr lang="ru-RU" dirty="0"/>
              <a:t>пережившим страшное военное </a:t>
            </a:r>
            <a:r>
              <a:rPr lang="ru-RU" dirty="0" smtClean="0"/>
              <a:t>время, </a:t>
            </a:r>
            <a:r>
              <a:rPr lang="ru-RU" dirty="0"/>
              <a:t>посвящается.</a:t>
            </a: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539552" y="1989138"/>
            <a:ext cx="7848871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Детство, 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опалённое </a:t>
            </a:r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войной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F:\Новая папка\9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04813"/>
            <a:ext cx="8207375" cy="597693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8313" y="836613"/>
            <a:ext cx="8207375" cy="51403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i="1" dirty="0">
              <a:solidFill>
                <a:prstClr val="black"/>
              </a:solidFill>
              <a:latin typeface="Verdan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730E00"/>
                </a:solidFill>
                <a:latin typeface="Verdana"/>
              </a:rPr>
              <a:t>Люди!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700" b="1" i="1" dirty="0">
                <a:solidFill>
                  <a:srgbClr val="730E00"/>
                </a:solidFill>
                <a:latin typeface="Verdana"/>
              </a:rPr>
              <a:t>Покуда сердца стучатся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i="1" dirty="0">
                <a:solidFill>
                  <a:srgbClr val="730E00"/>
                </a:solidFill>
                <a:latin typeface="Verdana"/>
              </a:rPr>
              <a:t>Помните!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900" b="1" i="1" dirty="0">
                <a:solidFill>
                  <a:srgbClr val="730E00"/>
                </a:solidFill>
                <a:latin typeface="Verdana"/>
              </a:rPr>
              <a:t>Какой ценой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730E00"/>
                </a:solidFill>
                <a:latin typeface="Verdana"/>
              </a:rPr>
              <a:t>завоевано счастье, 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>
                <a:solidFill>
                  <a:srgbClr val="730E00"/>
                </a:solidFill>
                <a:latin typeface="Verdana"/>
              </a:rPr>
              <a:t>Пожалуйста, помните!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730E00"/>
                </a:solidFill>
                <a:latin typeface="Verdana"/>
              </a:rPr>
              <a:t>             </a:t>
            </a:r>
            <a:r>
              <a:rPr lang="ru-RU" sz="3600" i="1" dirty="0">
                <a:solidFill>
                  <a:srgbClr val="730E00"/>
                </a:solidFill>
                <a:latin typeface="Verdana"/>
              </a:rPr>
              <a:t>Р. Рождественский</a:t>
            </a:r>
          </a:p>
        </p:txBody>
      </p:sp>
    </p:spTree>
    <p:extLst>
      <p:ext uri="{BB962C8B-B14F-4D97-AF65-F5344CB8AC3E}">
        <p14:creationId xmlns:p14="http://schemas.microsoft.com/office/powerpoint/2010/main" val="129118902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dirty="0"/>
              <a:t>Слава воинам- победителям!</a:t>
            </a:r>
            <a:br>
              <a:rPr lang="ru-RU" sz="3800" dirty="0"/>
            </a:br>
            <a:r>
              <a:rPr lang="ru-RU" sz="3800" dirty="0"/>
              <a:t>Вечная память </a:t>
            </a:r>
            <a:r>
              <a:rPr lang="ru-RU" sz="3800" dirty="0" smtClean="0"/>
              <a:t>героям!</a:t>
            </a:r>
            <a:endParaRPr lang="ru-RU" sz="3800" dirty="0"/>
          </a:p>
        </p:txBody>
      </p:sp>
      <p:pic>
        <p:nvPicPr>
          <p:cNvPr id="41988" name="Picture 4" descr="картина конец войны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700213"/>
            <a:ext cx="7416800" cy="45180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ъект 1"/>
          <p:cNvSpPr>
            <a:spLocks noGrp="1"/>
          </p:cNvSpPr>
          <p:nvPr>
            <p:ph sz="half" idx="1"/>
          </p:nvPr>
        </p:nvSpPr>
        <p:spPr>
          <a:xfrm>
            <a:off x="514350" y="530225"/>
            <a:ext cx="3932238" cy="438943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4" name="Дети Войны...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027764" y="5780980"/>
            <a:ext cx="609600" cy="609600"/>
          </a:xfrm>
          <a:prstGeom prst="rect">
            <a:avLst/>
          </a:prstGeom>
        </p:spPr>
      </p:pic>
      <p:pic>
        <p:nvPicPr>
          <p:cNvPr id="14339" name="Picture 3" descr="D:\70 лет победы\2156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04813"/>
            <a:ext cx="8504238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6" name="Picture 32" descr="D:\70 лет победы\yunie zach.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2165350"/>
            <a:ext cx="3005138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5" name="Picture 31" descr="D:\70 лет победы\xalip-0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32588" y="476250"/>
            <a:ext cx="2178050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9" name="Picture 35" descr="D:\70 лет победы\Новая папка (2)\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8000" y="4613275"/>
            <a:ext cx="2047875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7" name="Picture 23" descr="D:\70 лет победы\0_23c04_1a7ac78e_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220663" y="476250"/>
            <a:ext cx="1614487" cy="2220913"/>
          </a:xfrm>
        </p:spPr>
      </p:pic>
      <p:pic>
        <p:nvPicPr>
          <p:cNvPr id="1049" name="Picture 25" descr="D:\70 лет победы\bb4c0c3051a9.jpg.crop_display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03350" y="422275"/>
            <a:ext cx="21844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0" name="Picture 26" descr="D:\70 лет победы\Дети_войны_7-150x1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0"/>
          <a:srcRect/>
          <a:stretch>
            <a:fillRect/>
          </a:stretch>
        </p:blipFill>
        <p:spPr>
          <a:xfrm>
            <a:off x="179388" y="2781300"/>
            <a:ext cx="1428750" cy="1747838"/>
          </a:xfrm>
        </p:spPr>
      </p:pic>
      <p:pic>
        <p:nvPicPr>
          <p:cNvPr id="1057" name="Picture 33" descr="D:\70 лет победы\2d5ce2_eta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64275" y="2587625"/>
            <a:ext cx="2700338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8" name="Picture 34" descr="D:\70 лет победы\100695770_large_1730a69926a9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16216" y="4452938"/>
            <a:ext cx="1487487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8" name="Picture 24" descr="D:\70 лет победы\i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566459" y="2057400"/>
            <a:ext cx="14605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1" name="Picture 27" descr="D:\70 лет победы\V_Vinnize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059832" y="4581525"/>
            <a:ext cx="2816225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" name="Picture 30" descr="D:\70 лет победы\140505151837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923928" y="719518"/>
            <a:ext cx="2255838" cy="186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15913" y="3587750"/>
            <a:ext cx="871424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AD0101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+mj-cs"/>
              </a:rPr>
              <a:t>Дети </a:t>
            </a:r>
            <a:r>
              <a:rPr lang="ru-RU" sz="9600" b="1" dirty="0" smtClean="0">
                <a:solidFill>
                  <a:srgbClr val="AD0101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+mj-cs"/>
              </a:rPr>
              <a:t>Войны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 smtClean="0">
                <a:solidFill>
                  <a:srgbClr val="AD0101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+mj-cs"/>
              </a:rPr>
              <a:t>1941-1945</a:t>
            </a:r>
            <a:endParaRPr lang="ru-RU" sz="9600" b="1" dirty="0">
              <a:solidFill>
                <a:srgbClr val="AD0101">
                  <a:tint val="88000"/>
                  <a:satMod val="150000"/>
                </a:srgb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Verdan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6912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13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3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3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3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30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3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3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3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3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3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0" descr="D:\70 лет победы\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8788" y="5584825"/>
            <a:ext cx="14287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8" descr="D:\70 лет победы\i0IgQ-gdfT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2225" y="5614988"/>
            <a:ext cx="1327150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7" descr="D:\70 лет победы\1298406051_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4221163"/>
            <a:ext cx="1371600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 descr="D:\70 лет победы\1360760387.788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5299075"/>
            <a:ext cx="2060575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16013" y="623888"/>
            <a:ext cx="7056437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730E00"/>
                </a:solidFill>
                <a:latin typeface="Verdana"/>
              </a:rPr>
              <a:t>Сказать </a:t>
            </a:r>
            <a:r>
              <a:rPr lang="ru-RU" sz="2400" b="1" i="1" dirty="0">
                <a:solidFill>
                  <a:srgbClr val="730E00"/>
                </a:solidFill>
                <a:latin typeface="Verdana"/>
              </a:rPr>
              <a:t>о войне сильнее и проникновеннее, чем </a:t>
            </a:r>
            <a:r>
              <a:rPr lang="ru-RU" sz="2400" b="1" i="1" dirty="0" smtClean="0">
                <a:solidFill>
                  <a:srgbClr val="730E00"/>
                </a:solidFill>
                <a:latin typeface="Verdana"/>
              </a:rPr>
              <a:t>говорят дети, </a:t>
            </a:r>
            <a:r>
              <a:rPr lang="ru-RU" sz="2400" b="1" i="1" dirty="0">
                <a:solidFill>
                  <a:srgbClr val="730E00"/>
                </a:solidFill>
                <a:latin typeface="Verdana"/>
              </a:rPr>
              <a:t>невозможно.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730E00"/>
                </a:solidFill>
                <a:latin typeface="Verdana"/>
              </a:rPr>
              <a:t>Обязательно </a:t>
            </a:r>
            <a:r>
              <a:rPr lang="ru-RU" sz="2400" b="1" i="1" dirty="0">
                <a:solidFill>
                  <a:srgbClr val="730E00"/>
                </a:solidFill>
                <a:latin typeface="Verdana"/>
              </a:rPr>
              <a:t>кто-то должен время от времени говорить миру, как чудовищна война.</a:t>
            </a:r>
            <a:r>
              <a:rPr lang="ru-RU" sz="2400" dirty="0">
                <a:solidFill>
                  <a:prstClr val="black"/>
                </a:solidFill>
                <a:latin typeface="Verdana"/>
              </a:rPr>
              <a:t> </a:t>
            </a:r>
            <a:r>
              <a:rPr lang="ru-RU" sz="2400" b="1" i="1" dirty="0">
                <a:solidFill>
                  <a:srgbClr val="730E00"/>
                </a:solidFill>
                <a:latin typeface="Verdana"/>
              </a:rPr>
              <a:t>Ведь даже и сейчас где-то рвутся бомбы, свистят пули, рушатся от снарядов дома. Террористические организации проводят вооруженные действия против мирного населения, снова гибнут дети, и сегодня кому-то хочется большой войны.</a:t>
            </a:r>
          </a:p>
        </p:txBody>
      </p:sp>
      <p:pic>
        <p:nvPicPr>
          <p:cNvPr id="27654" name="Picture 2" descr="D:\70 лет победы\4164773342_8d2dfb136b_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4221163"/>
            <a:ext cx="1487488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5" descr="D:\70 лет победы\55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9750" y="531495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857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3960440"/>
          </a:xfrm>
        </p:spPr>
        <p:txBody>
          <a:bodyPr/>
          <a:lstStyle/>
          <a:p>
            <a:r>
              <a:rPr lang="ru-RU" dirty="0" smtClean="0"/>
              <a:t>Можно ли назвать героями девчонок и мальчишек </a:t>
            </a:r>
            <a:br>
              <a:rPr lang="ru-RU" dirty="0" smtClean="0"/>
            </a:br>
            <a:r>
              <a:rPr lang="ru-RU" dirty="0" smtClean="0"/>
              <a:t>военной поры?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060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С начала войны школьники городов пришли на промышленные предприятия, чтобы заметить ушедших на фронт отцов и старших братьев</a:t>
            </a:r>
          </a:p>
        </p:txBody>
      </p:sp>
      <p:pic>
        <p:nvPicPr>
          <p:cNvPr id="10244" name="Picture 4" descr="дети на заводе фото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1484313"/>
            <a:ext cx="8072494" cy="5087959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5" name="Объект 4" descr="https://image2.thematicnews.com/uploads/images/00/00/41/2016/01/13/b891f7713b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456" y="1600200"/>
            <a:ext cx="6151088" cy="45307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260648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В годы Великой Отечественной 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войны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 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дети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 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работали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 по 12 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часов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YS Text"/>
              </a:rPr>
              <a:t> в сутки.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Работали на полях, собирая всё до последнего колоска</a:t>
            </a:r>
            <a:endParaRPr lang="ru-RU" dirty="0"/>
          </a:p>
        </p:txBody>
      </p:sp>
      <p:pic>
        <p:nvPicPr>
          <p:cNvPr id="4" name="Объект 3" descr="https://avatars.dzeninfra.ru/get-zen_doc/1707183/pub_64e0e726a5f0c931a9bf44e3_64e0e79da51630137931182a/scale_1200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585" y="1600200"/>
            <a:ext cx="6662830" cy="4530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4249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Заменили отцов в семье, выполняя всю мужскую работу</a:t>
            </a:r>
            <a:endParaRPr lang="ru-RU" dirty="0"/>
          </a:p>
        </p:txBody>
      </p:sp>
      <p:pic>
        <p:nvPicPr>
          <p:cNvPr id="4" name="Объект 3" descr="https://avatars.dzeninfra.ru/get-zen_doc/135437/pub_5c35948551ac1300abc2cd90_5c35a7bd70c93f00a9a9437e/scale_1200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517" y="1600200"/>
            <a:ext cx="6040966" cy="4530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179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3960440"/>
          </a:xfrm>
        </p:spPr>
        <p:txBody>
          <a:bodyPr/>
          <a:lstStyle/>
          <a:p>
            <a:r>
              <a:rPr lang="ru-RU" dirty="0" smtClean="0"/>
              <a:t>Можно ли назвать героями девчонок и мальчишек </a:t>
            </a:r>
            <a:br>
              <a:rPr lang="ru-RU" dirty="0" smtClean="0"/>
            </a:br>
            <a:r>
              <a:rPr lang="ru-RU" dirty="0" smtClean="0"/>
              <a:t>военной поры?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874092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Аспект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спект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Аспект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287</TotalTime>
  <Words>159</Words>
  <Application>Microsoft Office PowerPoint</Application>
  <PresentationFormat>Экран (4:3)</PresentationFormat>
  <Paragraphs>22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Занавес</vt:lpstr>
      <vt:lpstr>Аспект</vt:lpstr>
      <vt:lpstr>1_Аспект</vt:lpstr>
      <vt:lpstr>2_Аспект</vt:lpstr>
      <vt:lpstr>Презентация PowerPoint</vt:lpstr>
      <vt:lpstr>Презентация PowerPoint</vt:lpstr>
      <vt:lpstr>Презентация PowerPoint</vt:lpstr>
      <vt:lpstr>Можно ли назвать героями девчонок и мальчишек  военной поры?</vt:lpstr>
      <vt:lpstr>С начала войны школьники городов пришли на промышленные предприятия, чтобы заметить ушедших на фронт отцов и старших братьев</vt:lpstr>
      <vt:lpstr>.</vt:lpstr>
      <vt:lpstr>Работали на полях, собирая всё до последнего колоска</vt:lpstr>
      <vt:lpstr>Заменили отцов в семье, выполняя всю мужскую работу</vt:lpstr>
      <vt:lpstr>Можно ли назвать героями девчонок и мальчишек  военной поры?</vt:lpstr>
      <vt:lpstr>Презентация PowerPoint</vt:lpstr>
      <vt:lpstr>Слава воинам- победителям! Вечная память героям!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Страницы истории</dc:title>
  <dc:creator>Лапазин</dc:creator>
  <cp:lastModifiedBy>Семья</cp:lastModifiedBy>
  <cp:revision>19</cp:revision>
  <dcterms:created xsi:type="dcterms:W3CDTF">2007-04-18T16:30:20Z</dcterms:created>
  <dcterms:modified xsi:type="dcterms:W3CDTF">2024-04-22T15:14:49Z</dcterms:modified>
</cp:coreProperties>
</file>