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65" r:id="rId2"/>
    <p:sldId id="262" r:id="rId3"/>
    <p:sldId id="264" r:id="rId4"/>
    <p:sldId id="259" r:id="rId5"/>
    <p:sldId id="280" r:id="rId6"/>
    <p:sldId id="279" r:id="rId7"/>
    <p:sldId id="275" r:id="rId8"/>
    <p:sldId id="276" r:id="rId9"/>
    <p:sldId id="256" r:id="rId10"/>
    <p:sldId id="261" r:id="rId11"/>
    <p:sldId id="271" r:id="rId12"/>
    <p:sldId id="281" r:id="rId13"/>
    <p:sldId id="260" r:id="rId14"/>
    <p:sldId id="272" r:id="rId15"/>
    <p:sldId id="258" r:id="rId16"/>
    <p:sldId id="273" r:id="rId17"/>
    <p:sldId id="263" r:id="rId18"/>
    <p:sldId id="277" r:id="rId19"/>
    <p:sldId id="270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9A0000"/>
    <a:srgbClr val="FFFFCC"/>
    <a:srgbClr val="ECEEA0"/>
    <a:srgbClr val="F2F3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94624" autoAdjust="0"/>
  </p:normalViewPr>
  <p:slideViewPr>
    <p:cSldViewPr>
      <p:cViewPr varScale="1">
        <p:scale>
          <a:sx n="39" d="100"/>
          <a:sy n="39" d="100"/>
        </p:scale>
        <p:origin x="1018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7CE790-F6A0-4573-A44F-6201E1292841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59C1-57EC-4351-B5AD-94CAC891A5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780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559C1-57EC-4351-B5AD-94CAC891A50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E7D68-1E57-4721-8632-F65C62B5ADD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6F1C2A-0461-4FA6-A251-8D11431C0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E7D68-1E57-4721-8632-F65C62B5ADD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F1C2A-0461-4FA6-A251-8D11431C0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E7D68-1E57-4721-8632-F65C62B5ADD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F1C2A-0461-4FA6-A251-8D11431C0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FE7D68-1E57-4721-8632-F65C62B5ADD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06F1C2A-0461-4FA6-A251-8D11431C0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E7D68-1E57-4721-8632-F65C62B5ADD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F1C2A-0461-4FA6-A251-8D11431C0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E7D68-1E57-4721-8632-F65C62B5ADD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F1C2A-0461-4FA6-A251-8D11431C0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F1C2A-0461-4FA6-A251-8D11431C0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E7D68-1E57-4721-8632-F65C62B5ADD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E7D68-1E57-4721-8632-F65C62B5ADD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F1C2A-0461-4FA6-A251-8D11431C0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E7D68-1E57-4721-8632-F65C62B5ADD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F1C2A-0461-4FA6-A251-8D11431C0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FE7D68-1E57-4721-8632-F65C62B5ADD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06F1C2A-0461-4FA6-A251-8D11431C0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E7D68-1E57-4721-8632-F65C62B5ADD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6F1C2A-0461-4FA6-A251-8D11431C0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DFE7D68-1E57-4721-8632-F65C62B5ADD3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06F1C2A-0461-4FA6-A251-8D11431C0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zoom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art-berloga.com/uploads/posts/2013-04/1364949063_restavraciya-myagkih-igrushek_marfusha-do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hyperlink" Target="http://art-berloga.com/uploads/posts/2013-04/1364949026_restavraciya-myagkih-igrushek_marfusha_posle.jpg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geophoto.ru/mediumlib/makya05376m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wmf"/><Relationship Id="rId5" Type="http://schemas.openxmlformats.org/officeDocument/2006/relationships/image" Target="../media/image22.jpeg"/><Relationship Id="rId4" Type="http://schemas.openxmlformats.org/officeDocument/2006/relationships/hyperlink" Target="http://www.pravda-nn.ru/upl/newspapers/src/8407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monstras.lt/uploads/posts/2011-12/monstras.lt_1325052488552.jpe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epochtimes.ru/images/stories/06/photos/179_15_03_2011teddi24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hyperlink" Target="http://www.rg.ru/i/gallery/bf3d3299/d3aa10fe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homey.ru/pictures/800/big/796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wmf"/><Relationship Id="rId5" Type="http://schemas.openxmlformats.org/officeDocument/2006/relationships/image" Target="../media/image28.jpeg"/><Relationship Id="rId4" Type="http://schemas.openxmlformats.org/officeDocument/2006/relationships/hyperlink" Target="http://www.optosvet.spb.ru/pic/021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edu.vmdaily.ru/photo/vecherka/2013/01/file647kma9wqyf1ay5apn3k_800_480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odisej2012.com/wp-content/uploads/2011/08/11.jpg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omop.su/images/78/National_museum_of_Karelia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http://design.zecho.ru/sites/default/files/imagecache/bigpic/sites/default/files/na_dver2.jpg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www.znaikak.ru/design/pic/visred/muzei.jpg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kenozero.ru/sites/default/files/imagecache/lightbox/glavnyy_hranitel_muzeynyh_fondov_parka_raisa_dunaeva_izuchaet_folklornyy_arhiv_mgu.jpg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pstgu.ru/pic/dcontent/22487.sl_body.DSCF4393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wmf"/><Relationship Id="rId5" Type="http://schemas.openxmlformats.org/officeDocument/2006/relationships/image" Target="../media/image14.jpeg"/><Relationship Id="rId4" Type="http://schemas.openxmlformats.org/officeDocument/2006/relationships/hyperlink" Target="http://www.johnhulme.biz/resource/john-hulme-working-a-Boulle-bracket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" y="1700808"/>
            <a:ext cx="9144000" cy="33239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05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Хранители</a:t>
            </a:r>
          </a:p>
          <a:p>
            <a:pPr algn="ctr"/>
            <a:r>
              <a:rPr lang="ru-RU" sz="10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истории</a:t>
            </a:r>
            <a:endParaRPr lang="ru-RU" sz="105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Пользователь\Мои документы\Мои рисунки\Д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44824"/>
            <a:ext cx="3344907" cy="43924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2" name="Picture 4" descr="C:\Documents and Settings\Пользователь\Мои документы\Мои рисунки\--_1_~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844824"/>
            <a:ext cx="3253014" cy="43924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Стрелка вправо 5"/>
          <p:cNvSpPr/>
          <p:nvPr/>
        </p:nvSpPr>
        <p:spPr>
          <a:xfrm>
            <a:off x="4139952" y="3356992"/>
            <a:ext cx="936104" cy="360040"/>
          </a:xfrm>
          <a:prstGeom prst="rightArrow">
            <a:avLst/>
          </a:prstGeom>
          <a:solidFill>
            <a:srgbClr val="FFFFCC"/>
          </a:solidFill>
          <a:ln>
            <a:solidFill>
              <a:srgbClr val="9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83568" y="476672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Реставрация картины 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Реставрация игрушек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700808"/>
            <a:ext cx="3209925" cy="42862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7652" name="Picture 4" descr="Реставрация игрушек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1700808"/>
            <a:ext cx="3240360" cy="432689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755576" y="548680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Реставрация  игрушки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995936" y="3284984"/>
            <a:ext cx="1224136" cy="576064"/>
          </a:xfrm>
          <a:prstGeom prst="rightArrow">
            <a:avLst/>
          </a:prstGeom>
          <a:solidFill>
            <a:srgbClr val="FFFFCC"/>
          </a:solidFill>
          <a:ln>
            <a:solidFill>
              <a:srgbClr val="9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Муз\миш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60" y="548680"/>
            <a:ext cx="8048787" cy="5773333"/>
          </a:xfrm>
          <a:prstGeom prst="rect">
            <a:avLst/>
          </a:prstGeom>
          <a:noFill/>
          <a:ln w="762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371596"/>
      </p:ext>
    </p:extLst>
  </p:cSld>
  <p:clrMapOvr>
    <a:masterClrMapping/>
  </p:clrMapOvr>
  <p:transition spd="med"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geophoto.ru/mediumlib/makya05376m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4527449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741126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905"/>
                <a:solidFill>
                  <a:srgbClr val="9A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Экспозиционер</a:t>
            </a:r>
            <a:endParaRPr lang="ru-RU" sz="7200" b="1" cap="none" spc="0" dirty="0" smtClean="0">
              <a:ln w="1905"/>
              <a:solidFill>
                <a:srgbClr val="9A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194" name="Picture 2" descr="http://www.pravda-nn.ru/upl/newspapers/src/8407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3068960"/>
            <a:ext cx="4416491" cy="3312368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8196" name="Picture 4" descr="C:\Documents and Settings\Пользователь\Local Settings\Temporary Internet Files\Content.IE5\UHS7XNHI\MC90021744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8344" y="1196752"/>
            <a:ext cx="1080120" cy="152745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://www.monstras.lt/uploads/posts/2011-12/monstras.lt_1325052488552.jpe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6672"/>
            <a:ext cx="8174580" cy="5436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11560" y="5949280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Коллекция  старых  игрушек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epochtimes.ru/images/stories/06/photos/179_15_03_2011teddi2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636912"/>
            <a:ext cx="3607241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30" name="Picture 10" descr="http://www.rg.ru/i/gallery/bf3d3299/d3aa10f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852936"/>
            <a:ext cx="4752528" cy="32833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51520" y="548680"/>
            <a:ext cx="846043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Музейная экспозиция</a:t>
            </a:r>
            <a:endParaRPr lang="ru-RU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трелка вниз 6"/>
          <p:cNvSpPr/>
          <p:nvPr/>
        </p:nvSpPr>
        <p:spPr>
          <a:xfrm rot="2250020">
            <a:off x="3059579" y="1346362"/>
            <a:ext cx="520788" cy="1480040"/>
          </a:xfrm>
          <a:prstGeom prst="downArrow">
            <a:avLst/>
          </a:prstGeom>
          <a:solidFill>
            <a:srgbClr val="FFFFCC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9639111">
            <a:off x="5326100" y="1384572"/>
            <a:ext cx="474583" cy="1065289"/>
          </a:xfrm>
          <a:prstGeom prst="downArrow">
            <a:avLst/>
          </a:prstGeom>
          <a:solidFill>
            <a:srgbClr val="FFFFCC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732240" y="6093296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Этикетка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homey.ru/pictures/800/big/79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212976"/>
            <a:ext cx="4267200" cy="2847976"/>
          </a:xfrm>
          <a:prstGeom prst="rect">
            <a:avLst/>
          </a:prstGeom>
          <a:noFill/>
        </p:spPr>
      </p:pic>
      <p:pic>
        <p:nvPicPr>
          <p:cNvPr id="1028" name="Picture 4" descr="http://www.optosvet.spb.ru/pic/02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2348880"/>
            <a:ext cx="4000500" cy="374441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1520" y="548680"/>
            <a:ext cx="846043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Подсветка экспонатов</a:t>
            </a:r>
            <a:endParaRPr lang="ru-RU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9" name="Picture 5" descr="C:\Documents and Settings\Пользователь\Local Settings\Temporary Internet Files\Content.IE5\A4YMQKI1\MC900352218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766762">
            <a:off x="2051720" y="1484784"/>
            <a:ext cx="1542107" cy="1792586"/>
          </a:xfrm>
          <a:prstGeom prst="rect">
            <a:avLst/>
          </a:prstGeom>
          <a:noFill/>
        </p:spPr>
      </p:pic>
      <p:sp>
        <p:nvSpPr>
          <p:cNvPr id="8" name="Трапеция 7"/>
          <p:cNvSpPr/>
          <p:nvPr/>
        </p:nvSpPr>
        <p:spPr>
          <a:xfrm rot="19680795">
            <a:off x="2852693" y="2514092"/>
            <a:ext cx="957294" cy="1123533"/>
          </a:xfrm>
          <a:prstGeom prst="trapezoid">
            <a:avLst/>
          </a:prstGeom>
          <a:solidFill>
            <a:srgbClr val="ECEEA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edu.vmdaily.ru/photo/vecherka/2013/01/file647kma9wqyf1ay5apn3k_800_48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628800"/>
            <a:ext cx="6120680" cy="46193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607875" y="260648"/>
            <a:ext cx="594919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905"/>
                <a:solidFill>
                  <a:srgbClr val="9A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Экскурсовод</a:t>
            </a:r>
            <a:endParaRPr lang="ru-RU" sz="7200" b="1" cap="none" spc="0" dirty="0" smtClean="0">
              <a:ln w="1905"/>
              <a:solidFill>
                <a:srgbClr val="9A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Picture 8" descr="C:\Documents and Settings\Пользователь\Local Settings\Temporary Internet Files\Content.IE5\DYHWLM0L\MC90023885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4797152"/>
            <a:ext cx="1512168" cy="150004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07875" y="260648"/>
            <a:ext cx="594919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905"/>
                <a:solidFill>
                  <a:srgbClr val="9A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Экскурсовод</a:t>
            </a:r>
            <a:endParaRPr lang="ru-RU" sz="7200" b="1" cap="none" spc="0" dirty="0" smtClean="0">
              <a:ln w="1905"/>
              <a:solidFill>
                <a:srgbClr val="9A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Picture 6" descr="http://odisej2012.com/wp-content/uploads/2011/08/1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556792"/>
            <a:ext cx="8208912" cy="4320480"/>
          </a:xfrm>
          <a:prstGeom prst="rect">
            <a:avLst/>
          </a:prstGeom>
          <a:noFill/>
          <a:effectLst>
            <a:innerShdw blurRad="63500" dist="50800" dir="54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8" descr="http://musyuria.narod.ru/olderfiles/1/img3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649020"/>
            <a:ext cx="2304256" cy="198075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6" descr="http://musyuria.narod.ru/olderfiles/1/inv_knig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070100"/>
            <a:ext cx="1872208" cy="257581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8685" name="Picture 13" descr="C:\Documents and Settings\Пользователь\Мои документы\Мои рисунки\Restavrator_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149080"/>
            <a:ext cx="3351646" cy="2304256"/>
          </a:xfrm>
          <a:prstGeom prst="rect">
            <a:avLst/>
          </a:prstGeom>
          <a:noFill/>
        </p:spPr>
      </p:pic>
      <p:pic>
        <p:nvPicPr>
          <p:cNvPr id="28674" name="Picture 2" descr="Среди лучших – музеи щекинских школ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79566" y="4131112"/>
            <a:ext cx="2998412" cy="2250216"/>
          </a:xfrm>
          <a:prstGeom prst="rect">
            <a:avLst/>
          </a:prstGeom>
          <a:noFill/>
        </p:spPr>
      </p:pic>
      <p:pic>
        <p:nvPicPr>
          <p:cNvPr id="28684" name="Picture 12" descr="C:\Documents and Settings\Пользователь\Мои документы\Мои рисунки\img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69017" y="1196752"/>
            <a:ext cx="3022390" cy="243105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491880" y="1340768"/>
            <a:ext cx="648072" cy="83099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1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56376" y="1196752"/>
            <a:ext cx="648072" cy="83099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2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19872" y="5589240"/>
            <a:ext cx="648072" cy="83099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3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40352" y="5589240"/>
            <a:ext cx="648072" cy="83099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4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528" y="3501008"/>
            <a:ext cx="4032448" cy="46166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Хранитель музейных фондов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9592" y="6093296"/>
            <a:ext cx="2232248" cy="46166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Реставратор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48064" y="6093296"/>
            <a:ext cx="2376264" cy="46166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Экспозиционер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36096" y="3573016"/>
            <a:ext cx="2304256" cy="46166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Экскурсовод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10554" y="0"/>
            <a:ext cx="733117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u="sng" dirty="0" smtClean="0">
                <a:ln w="1905"/>
                <a:solidFill>
                  <a:srgbClr val="9A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Узнай  профессию!</a:t>
            </a:r>
            <a:endParaRPr lang="ru-RU" sz="6000" b="1" u="sng" cap="none" spc="0" dirty="0" smtClean="0">
              <a:ln w="1905"/>
              <a:solidFill>
                <a:srgbClr val="9A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mop.su/images/78/National_museum_of_Kareli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</p:spPr>
      </p:pic>
      <p:pic>
        <p:nvPicPr>
          <p:cNvPr id="3" name="Picture 2" descr="http://design.zecho.ru/sites/default/files/imagecache/bigpic/sites/default/files/na_dver2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"/>
            <a:ext cx="9144000" cy="68451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15616" y="0"/>
            <a:ext cx="680424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Хранители</a:t>
            </a:r>
          </a:p>
          <a:p>
            <a:pPr algn="ctr"/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истории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http://www.znaikak.ru/design/pic/visred/muzei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633489"/>
            <a:ext cx="4752528" cy="388337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92696"/>
            <a:ext cx="582191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9A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Знакомство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9A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</a:t>
            </a:r>
            <a:r>
              <a:rPr lang="ru-RU" sz="5400" b="1" cap="none" spc="0" dirty="0" smtClean="0">
                <a:ln w="11430"/>
                <a:solidFill>
                  <a:srgbClr val="9A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сотрудниками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9A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музея</a:t>
            </a:r>
            <a:endParaRPr lang="ru-RU" sz="5400" b="1" cap="none" spc="0" dirty="0">
              <a:ln w="11430"/>
              <a:solidFill>
                <a:srgbClr val="9A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4221088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3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профессиональные  обязанности</a:t>
            </a:r>
            <a:endParaRPr lang="ru-RU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5661248"/>
            <a:ext cx="87968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необходимые личностные качества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5" name="Picture 1" descr="C:\Documents and Settings\Пользователь\Local Settings\Temporary Internet Files\Content.IE5\UHS7XNHI\MC90022184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620688"/>
            <a:ext cx="2519453" cy="2664296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9" name="Прямоугольник 8"/>
          <p:cNvSpPr/>
          <p:nvPr/>
        </p:nvSpPr>
        <p:spPr>
          <a:xfrm>
            <a:off x="3131840" y="3573016"/>
            <a:ext cx="27799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УЗНАЕМ:</a:t>
            </a:r>
            <a:endParaRPr lang="ru-RU" sz="44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55776" y="5013176"/>
            <a:ext cx="413440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ОПРЕДЕЛИМ:</a:t>
            </a:r>
            <a:endParaRPr lang="ru-RU" sz="44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Picture 12" descr="http://www.kenozero.ru/sites/default/files/imagecache/lightbox/glavnyy_hranitel_muzeynyh_fondov_parka_raisa_dunaeva_izuchaet_folklornyy_arhiv_mgu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492896"/>
            <a:ext cx="5761046" cy="38370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6" name="Прямоугольник 5"/>
          <p:cNvSpPr/>
          <p:nvPr/>
        </p:nvSpPr>
        <p:spPr>
          <a:xfrm>
            <a:off x="971600" y="260648"/>
            <a:ext cx="7388689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solidFill>
                  <a:srgbClr val="9A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Хранитель</a:t>
            </a:r>
          </a:p>
          <a:p>
            <a:pPr algn="ctr"/>
            <a:r>
              <a:rPr lang="ru-RU" sz="6600" b="1" dirty="0" smtClean="0">
                <a:ln w="1905"/>
                <a:solidFill>
                  <a:srgbClr val="9A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музейного фонда</a:t>
            </a:r>
            <a:endParaRPr lang="ru-RU" sz="6600" b="1" cap="none" spc="0" dirty="0">
              <a:ln w="1905"/>
              <a:solidFill>
                <a:srgbClr val="9A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Муз\акт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08082"/>
            <a:ext cx="7416824" cy="630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1519358"/>
      </p:ext>
    </p:extLst>
  </p:cSld>
  <p:clrMapOvr>
    <a:masterClrMapping/>
  </p:clrMapOvr>
  <p:transition spd="med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Муз\инв.книг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8574087" cy="479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ttp://musyuria.narod.ru/olderfiles/1/inv_knig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53689">
            <a:off x="415397" y="424115"/>
            <a:ext cx="1551687" cy="213483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Picture 3" descr="C:\Documents and Settings\Пользователь\Local Settings\Temporary Internet Files\Content.IE5\S869M5E3\MC90023992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549113">
            <a:off x="6873419" y="575900"/>
            <a:ext cx="1764792" cy="13834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2180858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67944" y="332656"/>
            <a:ext cx="4464496" cy="61555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Игрушка была куплена летом 1980 г.  в Москве, в магазине</a:t>
            </a:r>
          </a:p>
          <a:p>
            <a:pPr algn="ctr"/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«Детский мир». </a:t>
            </a:r>
          </a:p>
          <a:p>
            <a:pPr algn="ctr"/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эти  дни в Москве проходили  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XXII </a:t>
            </a: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Олимпийские игры.  Цена игрушки –</a:t>
            </a:r>
          </a:p>
          <a:p>
            <a:pPr algn="ctr"/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1 рубль 50 копеек. Хранилась  в семье Ивановых в качестве сувенира.</a:t>
            </a:r>
            <a:r>
              <a:rPr lang="ru-RU" sz="10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1000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260648"/>
            <a:ext cx="30963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Легенда </a:t>
            </a:r>
          </a:p>
          <a:p>
            <a:pPr algn="ctr"/>
            <a:r>
              <a:rPr lang="ru-RU" sz="4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музейного </a:t>
            </a:r>
          </a:p>
          <a:p>
            <a:pPr algn="ctr"/>
            <a:r>
              <a:rPr lang="ru-RU" sz="4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предмета</a:t>
            </a:r>
            <a:endParaRPr lang="ru-RU" sz="44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41" name="Picture 5" descr="C:\Documents and Settings\Пользователь\Мои документы\Мои рисунки\be2d92ffd8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492896"/>
            <a:ext cx="2304256" cy="390860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332656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Картотека музея</a:t>
            </a:r>
            <a:endParaRPr lang="ru-RU" sz="54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747" name="Picture 3" descr="C:\Documents and Settings\Пользователь\Мои документы\Мои рисунки\m-kartotek_AE_D059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7042" y="1340768"/>
            <a:ext cx="7329374" cy="5141588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2" name="Picture 6" descr="http://pstgu.ru/pic/dcontent/22487.sl_body.DSCF439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564904"/>
            <a:ext cx="5076825" cy="38004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706" name="Picture 10" descr="http://www.johnhulme.biz/resource/john-hulme-working-a-Boulle-bracket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1556792"/>
            <a:ext cx="4184936" cy="29081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691680" y="260648"/>
            <a:ext cx="578158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905"/>
                <a:solidFill>
                  <a:srgbClr val="9A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Реставратор</a:t>
            </a:r>
            <a:endParaRPr lang="ru-RU" sz="7200" b="1" cap="none" spc="0" dirty="0" smtClean="0">
              <a:ln w="1905"/>
              <a:solidFill>
                <a:srgbClr val="9A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2293" name="Picture 5" descr="C:\Documents and Settings\Пользователь\Local Settings\Temporary Internet Files\Content.IE5\2HZZ45BN\MC900331939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91267">
            <a:off x="6294834" y="4659395"/>
            <a:ext cx="1919958" cy="165658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5">
      <a:dk1>
        <a:srgbClr val="B58A3C"/>
      </a:dk1>
      <a:lt1>
        <a:sysClr val="window" lastClr="FFFFFF"/>
      </a:lt1>
      <a:dk2>
        <a:srgbClr val="D0AF72"/>
      </a:dk2>
      <a:lt2>
        <a:srgbClr val="E0CAA2"/>
      </a:lt2>
      <a:accent1>
        <a:srgbClr val="94B6D2"/>
      </a:accent1>
      <a:accent2>
        <a:srgbClr val="DD8047"/>
      </a:accent2>
      <a:accent3>
        <a:srgbClr val="A5AB81"/>
      </a:accent3>
      <a:accent4>
        <a:srgbClr val="87672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1898</TotalTime>
  <Words>102</Words>
  <Application>Microsoft Office PowerPoint</Application>
  <PresentationFormat>Экран (4:3)</PresentationFormat>
  <Paragraphs>41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 Black</vt:lpstr>
      <vt:lpstr>Calibri</vt:lpstr>
      <vt:lpstr>Constantia</vt:lpstr>
      <vt:lpstr>Times New Roman</vt:lpstr>
      <vt:lpstr>Wingdings 2</vt:lpstr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Your User Name</dc:creator>
  <cp:lastModifiedBy>ClearSky</cp:lastModifiedBy>
  <cp:revision>168</cp:revision>
  <dcterms:created xsi:type="dcterms:W3CDTF">2014-01-04T13:45:01Z</dcterms:created>
  <dcterms:modified xsi:type="dcterms:W3CDTF">2023-04-06T10:56:27Z</dcterms:modified>
</cp:coreProperties>
</file>