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94660"/>
  </p:normalViewPr>
  <p:slideViewPr>
    <p:cSldViewPr snapToGrid="0">
      <p:cViewPr varScale="1">
        <p:scale>
          <a:sx n="81" d="100"/>
          <a:sy n="81" d="100"/>
        </p:scale>
        <p:origin x="3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80D661-85D1-EEF7-DAF3-DAE5BBCA6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23CEF11-E785-E819-1D42-906B7196D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8C14A3-6099-557E-7155-E82F49381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F9F185-82DD-344A-8DBC-5B834F11E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658416-EC07-FF3E-469B-9BCA0842C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371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0BDABA-A625-F820-BC63-C319C475C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3331D6B-88B9-336F-3536-C23C4E541D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21C083-9D6E-D1B2-B572-15E332DC2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C0C1DE-A26D-885B-F3B7-E83A818CB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691463-7AEE-4838-5FBA-7D76586B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334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3B1EB31-D8CE-A6B4-700D-DE9936DEE3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F15D1D-E002-F32B-3C8E-6CE6404F8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D33AFA-E154-7D4F-FDDE-24ADFA5D1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261D41-934F-2E36-6AA3-5266EBEC8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A57872-C27A-7C07-4301-0E0968A96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525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D24265-3CDE-CFED-5DF0-62D7E576E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2CF3C3-E32F-B168-3193-7F8BB6739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19358D-BDA0-4443-1CB9-34D2B3D98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84012C-9D96-2E2B-632C-2AFBA1D9B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6968A26-93E9-8343-7B4F-9357543FF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62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51D056-B115-5705-A0AC-03677BB11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CE8290-43E7-04BA-4431-6BEF3A0E5A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3A61A5-032E-3C4B-DC45-717C3E137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C1B5B9-B504-C06E-B697-487C6F15E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168EC5-9B47-CEA3-AD95-1CC744AE1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241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3F9F1F-7B9E-9E77-1E93-A21FD1EBC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AFA383-214A-D397-02DB-CBA8C776B1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6118303-CE3C-62F1-CE7D-2E9878ACDE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E17263F-6A97-B4EB-AC3E-EB27F4ED3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62B01D-8434-9894-3214-592D95AC9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B61F24-1D90-6115-F5E5-A49F1AD9F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31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9E1818-FF43-672C-38D9-AB9D7CE38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0E7A35-11F1-515C-4EB5-D614012F9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C727BA8-10D6-8E25-E85F-8FBADD98E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A3078F6-2064-48AF-BD77-E9F8E8D714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D05AAE4-C354-557A-4D5A-F72291F9F8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4B7F92B-DD9F-1D2D-9849-12D65707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D76A6CD-81B5-7AD5-F794-FA40BD572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B9D8ADE-0547-FCA3-7B30-57ABDBBC7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455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4518D4-9E7E-5CD9-E243-51921220A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9C126E0-AFD4-F7F0-B715-823EE2230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75677F1-2B4B-66FE-CEBD-2E5D5A981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FCAF14-D99C-FB39-4FD2-86023E5E7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43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CB0AB15-54C6-BFBB-FC64-6433F6614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107B538-837E-597E-CDC2-C85424D6E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B80DC02-BEC9-7C2C-B327-7207419B5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22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387DD-6706-417C-44A0-E05488BE0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67CBF2-CD9B-7574-D61A-C5DADF8CF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A3735B8-3698-F254-C57D-02DCDC6DE5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90D0CC-E710-8CE1-5222-5146A1BFA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0E8DA2-3B7C-DA46-097C-D41B4B14C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AB585A-41A9-0660-7153-7400BD249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892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F95871-2D2C-CADE-CDC3-5C9AB7221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1BB1884-76D8-D3FE-E7A2-22EABD7473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2948EF-AA99-EA04-9857-CA070BEB65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E1E10F-D29D-23E3-97AD-586A4BD17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9F284C-0A4C-A0F4-57FB-80E918F47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B58E7B3-2181-CF81-008C-9304BB3C3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20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145705-3309-C8F6-3D97-F52CA1D0B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032841-B387-8021-B0DE-406EA0181E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604ADB-F7D2-5EAD-60D0-01DD3FC80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C6E2B-068C-4BAE-99C6-F8E6C2B603C6}" type="datetimeFigureOut">
              <a:rPr lang="ru-RU" smtClean="0"/>
              <a:t>27.05.2024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7BC34D-70B7-FCA2-6622-6BD61C66B3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7FC10A-8E8C-B9C0-D65F-F3D32A5E3A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EB898-C778-4B79-B0EA-39B2C8E32C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56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F8B69FE-A0AB-3F29-B7A9-5C77336F6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B8EB77-824F-E32E-EC2F-6AAB75CB2DAF}"/>
              </a:ext>
            </a:extLst>
          </p:cNvPr>
          <p:cNvSpPr txBox="1"/>
          <p:nvPr/>
        </p:nvSpPr>
        <p:spPr>
          <a:xfrm>
            <a:off x="2657104" y="1210910"/>
            <a:ext cx="6181106" cy="30859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solidFill>
                <a:srgbClr val="242F33"/>
              </a:solidFill>
              <a:effectLst/>
              <a:highlight>
                <a:srgbClr val="FFFFFF"/>
              </a:highlight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математики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класс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4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A516E9-878C-3BA2-60A6-FC7E1E9776B1}"/>
              </a:ext>
            </a:extLst>
          </p:cNvPr>
          <p:cNvSpPr txBox="1"/>
          <p:nvPr/>
        </p:nvSpPr>
        <p:spPr>
          <a:xfrm>
            <a:off x="201881" y="343455"/>
            <a:ext cx="10426535" cy="1171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449580" algn="l"/>
              </a:tabLst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Муниципальное бюджетное общеобразовательное учреждение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/>
              <a:ea typeface="SimSun"/>
              <a:cs typeface="Mangal"/>
            </a:endParaRPr>
          </a:p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>
                <a:tab pos="449580" algn="l"/>
              </a:tabLst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/>
                <a:ea typeface="SimSun"/>
                <a:cs typeface="Times New Roman"/>
              </a:rPr>
              <a:t> средняя школа 9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/>
              <a:ea typeface="SimSun"/>
              <a:cs typeface="Mang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F4E78C-FC46-FC24-0028-7144CEA67253}"/>
              </a:ext>
            </a:extLst>
          </p:cNvPr>
          <p:cNvSpPr txBox="1"/>
          <p:nvPr/>
        </p:nvSpPr>
        <p:spPr>
          <a:xfrm>
            <a:off x="6443106" y="4939204"/>
            <a:ext cx="548689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ea typeface="Calibri"/>
                <a:cs typeface="Times New Roman"/>
              </a:rPr>
              <a:t>                                             Учитель: </a:t>
            </a:r>
            <a:r>
              <a:rPr lang="ru-RU" sz="2000" b="1" dirty="0" err="1">
                <a:solidFill>
                  <a:srgbClr val="C00000"/>
                </a:solidFill>
                <a:ea typeface="Calibri"/>
                <a:cs typeface="Times New Roman"/>
              </a:rPr>
              <a:t>Мешкарева</a:t>
            </a:r>
            <a:endParaRPr lang="ru-RU" sz="20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r>
              <a:rPr lang="ru-RU" sz="2000" b="1" dirty="0">
                <a:solidFill>
                  <a:srgbClr val="C00000"/>
                </a:solidFill>
                <a:ea typeface="Calibri"/>
                <a:cs typeface="Times New Roman"/>
              </a:rPr>
              <a:t>                                          Ирина Николаевна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8AE22C-6F98-10D1-8DFF-999EF64640E8}"/>
              </a:ext>
            </a:extLst>
          </p:cNvPr>
          <p:cNvSpPr txBox="1"/>
          <p:nvPr/>
        </p:nvSpPr>
        <p:spPr>
          <a:xfrm>
            <a:off x="4631131" y="6262617"/>
            <a:ext cx="6382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00B050"/>
                </a:solidFill>
                <a:ea typeface="Calibri"/>
                <a:cs typeface="Times New Roman"/>
              </a:rPr>
              <a:t>2023-2024учебный год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A95211-A8E5-474B-473D-59246F0D046C}"/>
              </a:ext>
            </a:extLst>
          </p:cNvPr>
          <p:cNvSpPr txBox="1"/>
          <p:nvPr/>
        </p:nvSpPr>
        <p:spPr>
          <a:xfrm>
            <a:off x="475755" y="4039165"/>
            <a:ext cx="6851320" cy="1317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МНОГОЗНАЧНЫЕ ЧИСЛА</a:t>
            </a:r>
            <a:endParaRPr lang="ru-RU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 обобщающий урок)</a:t>
            </a:r>
            <a:endParaRPr lang="ru-RU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635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560012-0507-E2ED-D58E-7B2603EC5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AFFD7B-A04B-4F4E-4794-6D3B45508A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24" y="812470"/>
            <a:ext cx="3638550" cy="48768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307520E-1679-5B2D-F0D2-7D144F9DB1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698" y="812470"/>
            <a:ext cx="3589028" cy="469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126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58CD9EB4-A1E0-B7AD-B659-AC7B45676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6056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6ABC469C-D74E-6243-F64E-CC01DF016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759" y="4034957"/>
            <a:ext cx="3530929" cy="26481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2D12FA79-D589-9741-E6BC-7E4B0B49E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754" y="421647"/>
            <a:ext cx="3466331" cy="2152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76C91854-E1D0-8A2B-7C8F-FE86D8D67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161" y="314770"/>
            <a:ext cx="3586692" cy="2152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318614DA-B8A8-BCB2-598F-F4FE2DE5C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30" y="3381789"/>
            <a:ext cx="3530929" cy="2456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6" name="Picture 14">
            <a:extLst>
              <a:ext uri="{FF2B5EF4-FFF2-40B4-BE49-F238E27FC236}">
                <a16:creationId xmlns:a16="http://schemas.microsoft.com/office/drawing/2014/main" id="{771F94C3-2B20-F878-4747-B2E81387D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0324" y="3516666"/>
            <a:ext cx="4383546" cy="2215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8" name="Picture 16">
            <a:extLst>
              <a:ext uri="{FF2B5EF4-FFF2-40B4-BE49-F238E27FC236}">
                <a16:creationId xmlns:a16="http://schemas.microsoft.com/office/drawing/2014/main" id="{5D266291-84B4-489A-B126-635277B20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93" y="586140"/>
            <a:ext cx="4199051" cy="2152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58573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D17750D-3278-AFF1-9358-787DAD1D7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89" y="169333"/>
            <a:ext cx="11413067" cy="656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727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D72F6A-66F4-4646-BEAF-C04871FB5D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66" y="0"/>
            <a:ext cx="111153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65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35F0E1CA-A635-04CB-04D6-D3195B3A8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C3EB85-D7A6-5A87-A800-38CBD20301DE}"/>
              </a:ext>
            </a:extLst>
          </p:cNvPr>
          <p:cNvSpPr txBox="1"/>
          <p:nvPr/>
        </p:nvSpPr>
        <p:spPr>
          <a:xfrm>
            <a:off x="2636322" y="0"/>
            <a:ext cx="9115300" cy="1036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b="1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Подведем итог урока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BF1B2C-237C-31AF-860C-D34C0CCCD581}"/>
              </a:ext>
            </a:extLst>
          </p:cNvPr>
          <p:cNvSpPr txBox="1"/>
          <p:nvPr/>
        </p:nvSpPr>
        <p:spPr>
          <a:xfrm>
            <a:off x="882732" y="1600639"/>
            <a:ext cx="10426535" cy="40698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Закончите фразу: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думаю…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kern="100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Урок мне…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Самый интересный момент на уроке…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kern="1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меня не получилось…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узнал…</a:t>
            </a:r>
          </a:p>
        </p:txBody>
      </p:sp>
    </p:spTree>
    <p:extLst>
      <p:ext uri="{BB962C8B-B14F-4D97-AF65-F5344CB8AC3E}">
        <p14:creationId xmlns:p14="http://schemas.microsoft.com/office/powerpoint/2010/main" val="39890431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57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10</cp:revision>
  <dcterms:created xsi:type="dcterms:W3CDTF">2024-04-15T16:45:53Z</dcterms:created>
  <dcterms:modified xsi:type="dcterms:W3CDTF">2024-05-27T13:29:23Z</dcterms:modified>
</cp:coreProperties>
</file>