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8" r:id="rId4"/>
    <p:sldId id="257" r:id="rId5"/>
    <p:sldId id="27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2060"/>
                </a:solidFill>
              </a:rPr>
              <a:t>ЛИТЕРАТУРНОЕ ЧТЕНИЕ</a:t>
            </a:r>
            <a:endParaRPr lang="ru-RU" sz="7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i="1" dirty="0" smtClean="0"/>
              <a:t>«Пусть книги друзьями заходят в дома, читайте всю жизнь, набирайтесь ума»</a:t>
            </a:r>
            <a:endParaRPr lang="ru-RU" sz="5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002060"/>
                </a:solidFill>
              </a:rPr>
              <a:t>КНСТНТН</a:t>
            </a:r>
          </a:p>
          <a:p>
            <a:pPr marL="0" indent="0" algn="ctr">
              <a:buNone/>
            </a:pPr>
            <a:r>
              <a:rPr lang="ru-RU" sz="7200" b="1" dirty="0" smtClean="0">
                <a:solidFill>
                  <a:srgbClr val="002060"/>
                </a:solidFill>
              </a:rPr>
              <a:t>ГРГВЧ</a:t>
            </a:r>
          </a:p>
          <a:p>
            <a:pPr marL="0" indent="0" algn="ctr">
              <a:buNone/>
            </a:pPr>
            <a:r>
              <a:rPr lang="ru-RU" sz="7200" b="1" dirty="0" smtClean="0">
                <a:solidFill>
                  <a:srgbClr val="002060"/>
                </a:solidFill>
              </a:rPr>
              <a:t>ПСТВСКЙ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251520" y="260648"/>
            <a:ext cx="8496944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412776"/>
            <a:ext cx="4392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Константин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Георгиевич</a:t>
            </a:r>
            <a:r>
              <a:rPr lang="ru-RU" sz="5400" dirty="0" smtClean="0">
                <a:solidFill>
                  <a:srgbClr val="C00000"/>
                </a:solidFill>
              </a:rPr>
              <a:t> Паустовский</a:t>
            </a:r>
            <a:endParaRPr lang="ru-RU" sz="5400" dirty="0" smtClean="0">
              <a:solidFill>
                <a:srgbClr val="C00000"/>
              </a:solidFill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96752"/>
            <a:ext cx="403244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23778"/>
          </a:xfrm>
        </p:spPr>
        <p:txBody>
          <a:bodyPr>
            <a:noAutofit/>
          </a:bodyPr>
          <a:lstStyle/>
          <a:p>
            <a:pPr algn="l"/>
            <a:r>
              <a:rPr lang="ru-RU" sz="5400" dirty="0" smtClean="0"/>
              <a:t>               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            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76672"/>
            <a:ext cx="7560840" cy="590465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знали</a:t>
            </a:r>
          </a:p>
          <a:p>
            <a:endParaRPr lang="ru-RU" sz="6000" dirty="0">
              <a:solidFill>
                <a:schemeClr val="tx1"/>
              </a:solidFill>
            </a:endParaRPr>
          </a:p>
          <a:p>
            <a:r>
              <a:rPr lang="ru-RU" sz="6000" dirty="0" smtClean="0">
                <a:solidFill>
                  <a:schemeClr val="tx1"/>
                </a:solidFill>
              </a:rPr>
              <a:t>              </a:t>
            </a:r>
            <a:r>
              <a:rPr lang="ru-RU" sz="6000" dirty="0" smtClean="0">
                <a:solidFill>
                  <a:schemeClr val="tx1"/>
                </a:solidFill>
              </a:rPr>
              <a:t>у</a:t>
            </a:r>
            <a:r>
              <a:rPr lang="ru-RU" sz="6000" dirty="0" smtClean="0">
                <a:solidFill>
                  <a:schemeClr val="tx1"/>
                </a:solidFill>
              </a:rPr>
              <a:t>знали нового</a:t>
            </a:r>
          </a:p>
        </p:txBody>
      </p:sp>
      <p:sp>
        <p:nvSpPr>
          <p:cNvPr id="4" name="Фигура, имеющая форму буквы L 3"/>
          <p:cNvSpPr/>
          <p:nvPr/>
        </p:nvSpPr>
        <p:spPr>
          <a:xfrm rot="18856241">
            <a:off x="2460580" y="501940"/>
            <a:ext cx="1237437" cy="859299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люс 4"/>
          <p:cNvSpPr/>
          <p:nvPr/>
        </p:nvSpPr>
        <p:spPr>
          <a:xfrm>
            <a:off x="2339752" y="2132856"/>
            <a:ext cx="1584176" cy="1656184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2636912"/>
            <a:ext cx="5688632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000" cap="none" spc="0" dirty="0" smtClean="0">
                <a:ln w="11430"/>
              </a:rPr>
              <a:t>хочу знать</a:t>
            </a:r>
            <a:r>
              <a:rPr lang="ru-RU" sz="23900" cap="none" spc="0" dirty="0" smtClean="0">
                <a:ln w="11430"/>
              </a:rPr>
              <a:t> </a:t>
            </a:r>
            <a:endParaRPr lang="ru-RU" sz="16600" cap="none" spc="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choo\Desktop\photo_2024-04-16_13-29-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0586">
            <a:off x="1448185" y="604070"/>
            <a:ext cx="2436746" cy="284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choo\Desktop\photo_2024-04-16_13-33-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6251">
            <a:off x="5366956" y="698499"/>
            <a:ext cx="2392302" cy="236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choo\Desktop\photo_2024-04-16_13-28-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1303">
            <a:off x="2035237" y="3503153"/>
            <a:ext cx="2223384" cy="266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choo\Desktop\photo_2024-04-16_13-30-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01008"/>
            <a:ext cx="294215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545861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А. </a:t>
            </a:r>
            <a:r>
              <a:rPr lang="ru-RU" sz="2000" dirty="0" smtClean="0"/>
              <a:t>Стальное колечко     </a:t>
            </a:r>
            <a:r>
              <a:rPr lang="ru-RU" sz="2000" b="1" dirty="0" smtClean="0">
                <a:solidFill>
                  <a:srgbClr val="FF0000"/>
                </a:solidFill>
              </a:rPr>
              <a:t>А. Заячьи лапы                А. Кот - Ворюга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Б. Тёплый хлеб            </a:t>
            </a:r>
            <a:r>
              <a:rPr lang="ru-RU" sz="2000" dirty="0" smtClean="0"/>
              <a:t>Б. Кот – Ворюга               Б. Тёплый хлеб</a:t>
            </a:r>
            <a:br>
              <a:rPr lang="ru-RU" sz="2000" dirty="0" smtClean="0"/>
            </a:br>
            <a:r>
              <a:rPr lang="ru-RU" sz="2000" dirty="0" smtClean="0"/>
              <a:t>В. Заячьи лапы              В. Стальное колечко         В. Стальное колечко</a:t>
            </a:r>
            <a:endParaRPr lang="ru-RU" sz="2000" dirty="0"/>
          </a:p>
        </p:txBody>
      </p:sp>
      <p:pic>
        <p:nvPicPr>
          <p:cNvPr id="8" name="Объект 7" descr="C:\Users\admin\Desktop\1676390454_gas-kvas-com-p-detskie-risunki-k-rasskazu-teplii-khleb-2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7204"/>
            <a:ext cx="2088232" cy="201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dmin\Desktop\6a79d13d5e1bac34b07cc5c13a75b22b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07204"/>
            <a:ext cx="2160240" cy="201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admin\Desktop\4c63eaae26896b52cf54df7fc9a5fda7a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04664"/>
            <a:ext cx="221208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admin\Desktop\stalnoekolechko1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560" y="3479800"/>
            <a:ext cx="2160240" cy="1807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5313650"/>
            <a:ext cx="2736304" cy="15443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А. Заячьи лапы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Б. Стальное колечко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В. Тёплый хлеб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3" name="Рисунок 12" descr="C:\Users\admin\Desktop\34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54730" y="3475525"/>
            <a:ext cx="2181365" cy="1807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54730" y="5313650"/>
            <a:ext cx="2541406" cy="14997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А. Кот – Ворюга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Б. Стальное колечко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В. Заячьи  лапы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5" name="Рисунок 14" descr="C:\Users\admin\Desktop\maxresdefault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7868" y="3454813"/>
            <a:ext cx="2210429" cy="1807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516216" y="5313650"/>
            <a:ext cx="2448272" cy="15443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А. Тёплый хлеб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Б. Стальное колечко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В. Кот - Ворюга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82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ЛИТЕРАТУРНОЕ ЧТЕНИЕ</vt:lpstr>
      <vt:lpstr>Презентация PowerPoint</vt:lpstr>
      <vt:lpstr>Презентация PowerPoint</vt:lpstr>
      <vt:lpstr>Презентация PowerPoint</vt:lpstr>
      <vt:lpstr>                            </vt:lpstr>
      <vt:lpstr>Презентация PowerPoint</vt:lpstr>
      <vt:lpstr>А. Стальное колечко     А. Заячьи лапы                А. Кот - Ворюга Б. Тёплый хлеб            Б. Кот – Ворюга               Б. Тёплый хлеб В. Заячьи лапы              В. Стальное колечко         В. Стальное колечко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Schooll111@outlook.com</cp:lastModifiedBy>
  <cp:revision>35</cp:revision>
  <dcterms:created xsi:type="dcterms:W3CDTF">2013-08-18T05:10:05Z</dcterms:created>
  <dcterms:modified xsi:type="dcterms:W3CDTF">2024-04-16T11:23:22Z</dcterms:modified>
</cp:coreProperties>
</file>