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A470-D5F3-4541-806B-7D798D9E95F6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4E46-EC74-4B3C-8268-397A4614DB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770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A470-D5F3-4541-806B-7D798D9E95F6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4E46-EC74-4B3C-8268-397A4614DB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95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A470-D5F3-4541-806B-7D798D9E95F6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4E46-EC74-4B3C-8268-397A4614DB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335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A470-D5F3-4541-806B-7D798D9E95F6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4E46-EC74-4B3C-8268-397A4614DB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393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A470-D5F3-4541-806B-7D798D9E95F6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4E46-EC74-4B3C-8268-397A4614DB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008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A470-D5F3-4541-806B-7D798D9E95F6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4E46-EC74-4B3C-8268-397A4614DB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792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A470-D5F3-4541-806B-7D798D9E95F6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4E46-EC74-4B3C-8268-397A4614DB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955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A470-D5F3-4541-806B-7D798D9E95F6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4E46-EC74-4B3C-8268-397A4614DB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658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A470-D5F3-4541-806B-7D798D9E95F6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4E46-EC74-4B3C-8268-397A4614DB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618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A470-D5F3-4541-806B-7D798D9E95F6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4E46-EC74-4B3C-8268-397A4614DB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631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A470-D5F3-4541-806B-7D798D9E95F6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D4E46-EC74-4B3C-8268-397A4614DB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366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6A470-D5F3-4541-806B-7D798D9E95F6}" type="datetimeFigureOut">
              <a:rPr lang="ru-RU" smtClean="0"/>
              <a:t>14.04.2024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D4E46-EC74-4B3C-8268-397A4614DB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149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1692" y="0"/>
            <a:ext cx="81451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i="1" dirty="0">
                <a:solidFill>
                  <a:srgbClr val="FF0000"/>
                </a:solidFill>
                <a:latin typeface="Comic Sans MS" panose="030F0702030302020204" pitchFamily="66" charset="0"/>
              </a:rPr>
              <a:t>Четвёртый лишний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14" y="1054913"/>
            <a:ext cx="3620235" cy="25573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010" y="1054913"/>
            <a:ext cx="3717796" cy="25573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82" b="14667"/>
          <a:stretch/>
        </p:blipFill>
        <p:spPr>
          <a:xfrm>
            <a:off x="712614" y="3937266"/>
            <a:ext cx="3620234" cy="2680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010" y="3937266"/>
            <a:ext cx="3701311" cy="26808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3035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1692" y="0"/>
            <a:ext cx="81451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i="1" dirty="0">
                <a:solidFill>
                  <a:srgbClr val="FF0000"/>
                </a:solidFill>
                <a:latin typeface="Comic Sans MS" panose="030F0702030302020204" pitchFamily="66" charset="0"/>
              </a:rPr>
              <a:t>Четвёртый лишний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2" y="1107996"/>
            <a:ext cx="3670712" cy="2610949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347" y="4161123"/>
            <a:ext cx="4012562" cy="2429589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2" y="4161123"/>
            <a:ext cx="3713252" cy="2429590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347" y="1107996"/>
            <a:ext cx="4012562" cy="2697028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407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1692" y="0"/>
            <a:ext cx="81451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i="1" dirty="0">
                <a:solidFill>
                  <a:srgbClr val="FF0000"/>
                </a:solidFill>
                <a:latin typeface="Comic Sans MS" panose="030F0702030302020204" pitchFamily="66" charset="0"/>
              </a:rPr>
              <a:t>Четвёртый лишний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17" y="1107996"/>
            <a:ext cx="3521862" cy="2570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73" y="4058942"/>
            <a:ext cx="3526806" cy="2589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293" y="1107996"/>
            <a:ext cx="3506914" cy="2570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56" y="4058942"/>
            <a:ext cx="3516651" cy="2589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1253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1692" y="0"/>
            <a:ext cx="81451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i="1" dirty="0">
                <a:solidFill>
                  <a:srgbClr val="FF0000"/>
                </a:solidFill>
                <a:latin typeface="Comic Sans MS" panose="030F0702030302020204" pitchFamily="66" charset="0"/>
              </a:rPr>
              <a:t>Четвёртый лишний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83" y="4058942"/>
            <a:ext cx="3526806" cy="2589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15" y="1119479"/>
            <a:ext cx="3530967" cy="2648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099" y="1085027"/>
            <a:ext cx="3298540" cy="26941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099" y="4058942"/>
            <a:ext cx="3298540" cy="2589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63799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8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Пользователь</cp:lastModifiedBy>
  <cp:revision>7</cp:revision>
  <dcterms:created xsi:type="dcterms:W3CDTF">2024-03-09T06:53:45Z</dcterms:created>
  <dcterms:modified xsi:type="dcterms:W3CDTF">2024-04-14T17:59:58Z</dcterms:modified>
</cp:coreProperties>
</file>