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0" r:id="rId3"/>
    <p:sldMasterId id="2147483732" r:id="rId4"/>
  </p:sldMasterIdLst>
  <p:sldIdLst>
    <p:sldId id="257" r:id="rId5"/>
    <p:sldId id="258" r:id="rId6"/>
    <p:sldId id="259" r:id="rId7"/>
    <p:sldId id="260" r:id="rId8"/>
    <p:sldId id="263" r:id="rId9"/>
    <p:sldId id="266" r:id="rId10"/>
    <p:sldId id="269" r:id="rId11"/>
    <p:sldId id="268" r:id="rId12"/>
    <p:sldId id="273" r:id="rId13"/>
    <p:sldId id="271" r:id="rId14"/>
    <p:sldId id="272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D7455-DD3B-4069-8D98-D8CF05D21CD7}" type="datetimeFigureOut">
              <a:rPr lang="ru-RU" smtClean="0"/>
              <a:pPr/>
              <a:t>19.11.2024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6080D-E5BC-4C67-B369-742DE5300C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4572032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7200" b="1" i="1" dirty="0"/>
              <a:t>Девиз</a:t>
            </a:r>
            <a:endParaRPr lang="ru-RU" sz="4400" b="1" dirty="0"/>
          </a:p>
          <a:p>
            <a:pPr lvl="0">
              <a:buNone/>
            </a:pPr>
            <a:r>
              <a:rPr lang="ru-RU" sz="4400" b="1" i="1" dirty="0"/>
              <a:t>Когда в товарищах согласья нет,</a:t>
            </a:r>
            <a:endParaRPr lang="ru-RU" sz="4400" i="1" dirty="0"/>
          </a:p>
          <a:p>
            <a:pPr>
              <a:buNone/>
            </a:pPr>
            <a:r>
              <a:rPr lang="ru-RU" sz="4800" b="1" i="1" dirty="0"/>
              <a:t>На лад их дело не пойдет…</a:t>
            </a:r>
            <a:r>
              <a:rPr lang="ru-RU" sz="4800" b="1" dirty="0"/>
              <a:t> </a:t>
            </a:r>
            <a:endParaRPr lang="ru-RU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Picture background">
            <a:extLst>
              <a:ext uri="{FF2B5EF4-FFF2-40B4-BE49-F238E27FC236}">
                <a16:creationId xmlns:a16="http://schemas.microsoft.com/office/drawing/2014/main" xmlns="" id="{2C7354EC-2C15-49DE-9296-AC24E5265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8784977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1817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icture background">
            <a:extLst>
              <a:ext uri="{FF2B5EF4-FFF2-40B4-BE49-F238E27FC236}">
                <a16:creationId xmlns:a16="http://schemas.microsoft.com/office/drawing/2014/main" xmlns="" id="{40786839-55B1-4A43-9DC6-ABD0EDB2E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4503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primienieniie-tiekhnologhii-razvitiia-kritichieskogho-myshlieniia-chieriez-chtieniie-i-pis-mo-na-urokakh-russkogho-iazyka-i-litieratury_3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4681"/>
          <a:stretch>
            <a:fillRect/>
          </a:stretch>
        </p:blipFill>
        <p:spPr bwMode="auto">
          <a:xfrm>
            <a:off x="214282" y="285728"/>
            <a:ext cx="8715436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428604"/>
            <a:ext cx="8715404" cy="47863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i="1" dirty="0"/>
              <a:t>Шалунья мартышка сидит на вышке и оттуда бросает         шишки.</a:t>
            </a:r>
            <a:endParaRPr lang="ru-RU" sz="6600" i="1" dirty="0"/>
          </a:p>
        </p:txBody>
      </p:sp>
      <p:pic>
        <p:nvPicPr>
          <p:cNvPr id="8194" name="Picture 2" descr="мультипликаторная обезьяна висит на ветке дерева Иллюстрация вектора -  иллюстрации насчитывающей мило, ребенок: 281575146"/>
          <p:cNvPicPr>
            <a:picLocks noChangeAspect="1" noChangeArrowheads="1"/>
          </p:cNvPicPr>
          <p:nvPr/>
        </p:nvPicPr>
        <p:blipFill>
          <a:blip r:embed="rId2"/>
          <a:srcRect b="5843"/>
          <a:stretch>
            <a:fillRect/>
          </a:stretch>
        </p:blipFill>
        <p:spPr bwMode="auto">
          <a:xfrm>
            <a:off x="208847" y="3644262"/>
            <a:ext cx="2791517" cy="2785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13 февраля – 250 лет со дня рождения Ивана Андреевича Крылова, русского  баснописца » Абинская межпоселенческая библиот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6866882" cy="5143536"/>
          </a:xfrm>
          <a:prstGeom prst="rect">
            <a:avLst/>
          </a:prstGeom>
          <a:noFill/>
        </p:spPr>
      </p:pic>
      <p:sp>
        <p:nvSpPr>
          <p:cNvPr id="7174" name="AutoShape 6" descr="Басня Крылова Мартышка и Оч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Pin p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Pin p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Мартышка и очки — басня Крылова — читать текс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Мартышка и очки — басня Крылова — читать текс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4" name="AutoShape 10" descr="Басня Крылова Мартышка и Оч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6" name="AutoShape 12" descr="Басня Крылова Мартышка и Оч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8" name="AutoShape 14" descr="Басня Крылова Мартышка и Оч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60" name="AutoShape 16" descr="Басни Крылова: прочитаем вместе. «Мартышка и очки» - Год Литерату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62" name="AutoShape 18" descr="Басни Крылова: прочитаем вместе. «Мартышка и очки» - Год Литерату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64" name="AutoShape 20" descr="Басни Крылова: прочитаем вместе. «Мартышка и очки» - Год Литератур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500166" y="1142984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мартышка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xmlns="" id="{D6373470-DA34-4A69-BD4F-EF917E907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338"/>
            <a:ext cx="8496943" cy="636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Ворона и лисица</a:t>
            </a: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xmlns="" id="{DB747F85-B31E-47B1-AB22-CB940BD47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640960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Лебедь рак </a:t>
            </a: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xmlns="" id="{8687EA01-8E3F-44B7-97CD-8878EDFD4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96944" cy="6331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Квартет </a:t>
            </a:r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xmlns="" id="{2BD9C82E-DC28-4C95-97D5-FC7522473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64096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Слон и моська</a:t>
            </a:r>
          </a:p>
        </p:txBody>
      </p:sp>
      <p:pic>
        <p:nvPicPr>
          <p:cNvPr id="6146" name="Picture 2" descr="Picture background">
            <a:extLst>
              <a:ext uri="{FF2B5EF4-FFF2-40B4-BE49-F238E27FC236}">
                <a16:creationId xmlns:a16="http://schemas.microsoft.com/office/drawing/2014/main" xmlns="" id="{38887FC7-2571-4FB3-8E74-D9A423DE3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568952" cy="628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icture background">
            <a:extLst>
              <a:ext uri="{FF2B5EF4-FFF2-40B4-BE49-F238E27FC236}">
                <a16:creationId xmlns:a16="http://schemas.microsoft.com/office/drawing/2014/main" xmlns="" id="{F496E5F4-E234-4951-A8F1-3D13B9734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2493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27848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72</TotalTime>
  <Words>34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Тема6</vt:lpstr>
      <vt:lpstr>Тема5</vt:lpstr>
      <vt:lpstr>Тема11</vt:lpstr>
      <vt:lpstr>Тема8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Viola</dc:creator>
  <cp:lastModifiedBy>Пользователь</cp:lastModifiedBy>
  <cp:revision>9</cp:revision>
  <dcterms:created xsi:type="dcterms:W3CDTF">2016-03-21T17:18:08Z</dcterms:created>
  <dcterms:modified xsi:type="dcterms:W3CDTF">2024-11-19T11:54:09Z</dcterms:modified>
</cp:coreProperties>
</file>