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9" r:id="rId1"/>
  </p:sldMasterIdLst>
  <p:sldIdLst>
    <p:sldId id="264" r:id="rId2"/>
    <p:sldId id="256" r:id="rId3"/>
    <p:sldId id="257" r:id="rId4"/>
    <p:sldId id="260" r:id="rId5"/>
    <p:sldId id="258" r:id="rId6"/>
    <p:sldId id="261" r:id="rId7"/>
    <p:sldId id="262" r:id="rId8"/>
    <p:sldId id="259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1" d="100"/>
          <a:sy n="61" d="100"/>
        </p:scale>
        <p:origin x="2074" y="5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951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634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05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07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884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0864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748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250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1247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510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5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13C9C-9D86-4043-A189-F8D9C6573BAE}" type="datetimeFigureOut">
              <a:rPr lang="ru-RU" smtClean="0"/>
              <a:t>28.04.2025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5E8A9B-F7CD-493C-B92B-251E34EDE2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463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41119" y="1102291"/>
            <a:ext cx="65260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Герои Великой Отечественной войны в  белых халатах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11867" r="12697"/>
          <a:stretch/>
        </p:blipFill>
        <p:spPr>
          <a:xfrm>
            <a:off x="4575275" y="2179509"/>
            <a:ext cx="3795386" cy="256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91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4534349" cy="29650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6990" y="3948526"/>
            <a:ext cx="4817010" cy="29094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67889"/>
            <a:ext cx="4482367" cy="33090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5541" y="-262550"/>
            <a:ext cx="3259248" cy="4628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469" y="2328532"/>
            <a:ext cx="6206698" cy="44416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5375746" cy="302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0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2" y="112037"/>
            <a:ext cx="3710789" cy="556618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6776" y="0"/>
            <a:ext cx="5287224" cy="349865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8441" y="3425126"/>
            <a:ext cx="5104645" cy="343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93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4231733" cy="289710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7120" y="3866446"/>
            <a:ext cx="4646880" cy="29915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3329" y="0"/>
            <a:ext cx="4870671" cy="32139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95461"/>
            <a:ext cx="4449379" cy="3075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15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434" y="3103074"/>
            <a:ext cx="5006566" cy="37549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834" y="0"/>
            <a:ext cx="4092166" cy="30691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"/>
            <a:ext cx="4917179" cy="28699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81" y="3069124"/>
            <a:ext cx="3828107" cy="377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350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02" y="472977"/>
            <a:ext cx="5428684" cy="53089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192" y="6237837"/>
            <a:ext cx="84740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Фигуровская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Алексеевна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врач военного госпиталя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10" y="0"/>
            <a:ext cx="88205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30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68" y="0"/>
            <a:ext cx="862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5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</TotalTime>
  <Words>15</Words>
  <Application>Microsoft Office PowerPoint</Application>
  <PresentationFormat>Экран (4:3)</PresentationFormat>
  <Paragraphs>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9</cp:revision>
  <dcterms:created xsi:type="dcterms:W3CDTF">2024-11-06T14:04:55Z</dcterms:created>
  <dcterms:modified xsi:type="dcterms:W3CDTF">2025-04-28T13:35:47Z</dcterms:modified>
</cp:coreProperties>
</file>