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67" r:id="rId2"/>
    <p:sldId id="278" r:id="rId3"/>
    <p:sldId id="279" r:id="rId4"/>
    <p:sldId id="277" r:id="rId5"/>
    <p:sldId id="275" r:id="rId6"/>
    <p:sldId id="274" r:id="rId7"/>
    <p:sldId id="273" r:id="rId8"/>
    <p:sldId id="280" r:id="rId9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10"/>
      <p:bold r:id="rId11"/>
      <p:italic r:id="rId12"/>
      <p:boldItalic r:id="rId13"/>
    </p:embeddedFont>
    <p:embeddedFont>
      <p:font typeface="Comic Sans MS" panose="030F0702030302020204" pitchFamily="66" charset="0"/>
      <p:regular r:id="rId14"/>
      <p:bold r:id="rId15"/>
      <p:italic r:id="rId16"/>
      <p:boldItalic r:id="rId17"/>
    </p:embeddedFont>
  </p:embeddedFont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CC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 varScale="1">
        <p:scale>
          <a:sx n="83" d="100"/>
          <a:sy n="83" d="100"/>
        </p:scale>
        <p:origin x="153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font" Target="fonts/font7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10" Type="http://schemas.openxmlformats.org/officeDocument/2006/relationships/font" Target="fonts/font1.fntdata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5.fntdata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accent5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fld id="{4659BF8C-E29F-402C-B642-8745069A1737}" type="datetimeFigureOut">
              <a:rPr lang="ru-RU"/>
              <a:pPr>
                <a:defRPr/>
              </a:pPr>
              <a:t>15.11.2024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fld id="{71FD1BA9-041B-412B-BDCA-2C5D39B840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5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5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5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5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5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50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accent5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 sz="2400">
                <a:solidFill>
                  <a:schemeClr val="accent5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5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5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5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 sz="2400">
                <a:solidFill>
                  <a:schemeClr val="accent5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5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5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5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accent5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 sz="2000">
                <a:solidFill>
                  <a:schemeClr val="accent5">
                    <a:lumMod val="50000"/>
                  </a:schemeClr>
                </a:solidFill>
              </a:defRPr>
            </a:lvl2pPr>
            <a:lvl3pPr>
              <a:defRPr sz="1800">
                <a:solidFill>
                  <a:schemeClr val="accent5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accent5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accent5">
                    <a:lumMod val="5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accent5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 sz="2000">
                <a:solidFill>
                  <a:schemeClr val="accent5">
                    <a:lumMod val="50000"/>
                  </a:schemeClr>
                </a:solidFill>
              </a:defRPr>
            </a:lvl2pPr>
            <a:lvl3pPr>
              <a:defRPr sz="1800">
                <a:solidFill>
                  <a:schemeClr val="accent5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accent5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accent5">
                    <a:lumMod val="5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 sz="2800">
                <a:solidFill>
                  <a:schemeClr val="accent5">
                    <a:lumMod val="50000"/>
                  </a:schemeClr>
                </a:solidFill>
              </a:defRPr>
            </a:lvl2pPr>
            <a:lvl3pPr>
              <a:defRPr sz="2400">
                <a:solidFill>
                  <a:schemeClr val="accent5">
                    <a:lumMod val="50000"/>
                  </a:schemeClr>
                </a:solidFill>
              </a:defRPr>
            </a:lvl3pPr>
            <a:lvl4pPr>
              <a:defRPr sz="2000">
                <a:solidFill>
                  <a:schemeClr val="accent5">
                    <a:lumMod val="50000"/>
                  </a:schemeClr>
                </a:solidFill>
              </a:defRPr>
            </a:lvl4pPr>
            <a:lvl5pPr>
              <a:defRPr sz="2000">
                <a:solidFill>
                  <a:schemeClr val="accent5">
                    <a:lumMod val="5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chemeClr val="accent5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>
                <a:solidFill>
                  <a:schemeClr val="accent5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chemeClr val="accent5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0" r:id="rId3"/>
    <p:sldLayoutId id="2147483669" r:id="rId4"/>
    <p:sldLayoutId id="2147483668" r:id="rId5"/>
    <p:sldLayoutId id="2147483667" r:id="rId6"/>
    <p:sldLayoutId id="2147483666" r:id="rId7"/>
    <p:sldLayoutId id="2147483665" r:id="rId8"/>
    <p:sldLayoutId id="2147483664" r:id="rId9"/>
    <p:sldLayoutId id="2147483663" r:id="rId10"/>
    <p:sldLayoutId id="214748366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1413" y="4797425"/>
            <a:ext cx="5786437" cy="1223963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  <a:defRPr/>
            </a:pPr>
            <a:endParaRPr lang="ru-RU" sz="1400" dirty="0" smtClean="0">
              <a:solidFill>
                <a:srgbClr val="215968"/>
              </a:solidFill>
              <a:cs typeface="Arial" charset="0"/>
            </a:endParaRPr>
          </a:p>
        </p:txBody>
      </p:sp>
      <p:sp>
        <p:nvSpPr>
          <p:cNvPr id="13314" name="WordArt 4"/>
          <p:cNvSpPr>
            <a:spLocks noChangeArrowheads="1" noChangeShapeType="1" noTextEdit="1"/>
          </p:cNvSpPr>
          <p:nvPr/>
        </p:nvSpPr>
        <p:spPr bwMode="auto">
          <a:xfrm>
            <a:off x="2555875" y="1412875"/>
            <a:ext cx="5040313" cy="18700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 Знаешь ли ты </a:t>
            </a:r>
          </a:p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фразеологизмы?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AutoShape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5580063" y="5084763"/>
            <a:ext cx="2305050" cy="485775"/>
          </a:xfrm>
          <a:prstGeom prst="rightArrow">
            <a:avLst>
              <a:gd name="adj1" fmla="val 50000"/>
              <a:gd name="adj2" fmla="val 118627"/>
            </a:avLst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38" name="AutoShape 5"/>
          <p:cNvSpPr>
            <a:spLocks noChangeArrowheads="1"/>
          </p:cNvSpPr>
          <p:nvPr/>
        </p:nvSpPr>
        <p:spPr bwMode="auto">
          <a:xfrm>
            <a:off x="2771774" y="765175"/>
            <a:ext cx="5544641" cy="3705225"/>
          </a:xfrm>
          <a:prstGeom prst="cloudCallout">
            <a:avLst>
              <a:gd name="adj1" fmla="val -48778"/>
              <a:gd name="adj2" fmla="val 53301"/>
            </a:avLst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3297154" y="1524000"/>
            <a:ext cx="4475329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800" dirty="0">
                <a:solidFill>
                  <a:srgbClr val="3333CC"/>
                </a:solidFill>
              </a:rPr>
              <a:t>К словам - определениям</a:t>
            </a:r>
          </a:p>
          <a:p>
            <a:pPr algn="ctr"/>
            <a:r>
              <a:rPr lang="ru-RU" sz="2800" dirty="0">
                <a:solidFill>
                  <a:srgbClr val="3333CC"/>
                </a:solidFill>
              </a:rPr>
              <a:t>правильно подберите</a:t>
            </a:r>
          </a:p>
          <a:p>
            <a:pPr algn="ctr"/>
            <a:r>
              <a:rPr lang="ru-RU" sz="2800" dirty="0">
                <a:solidFill>
                  <a:srgbClr val="3333CC"/>
                </a:solidFill>
              </a:rPr>
              <a:t>фразеологизмы.</a:t>
            </a:r>
          </a:p>
          <a:p>
            <a:pPr algn="ctr"/>
            <a:r>
              <a:rPr lang="ru-RU" sz="2800" dirty="0">
                <a:solidFill>
                  <a:srgbClr val="3333CC"/>
                </a:solidFill>
              </a:rPr>
              <a:t>Нажимайте на стрелочку</a:t>
            </a:r>
          </a:p>
          <a:p>
            <a:pPr algn="ctr"/>
            <a:r>
              <a:rPr lang="ru-RU" sz="2800" dirty="0">
                <a:solidFill>
                  <a:srgbClr val="3333CC"/>
                </a:solidFill>
              </a:rPr>
              <a:t> и выполняйте задание</a:t>
            </a:r>
          </a:p>
          <a:p>
            <a:pPr algn="ctr"/>
            <a:r>
              <a:rPr lang="ru-RU" sz="2800" b="1" i="1" dirty="0">
                <a:solidFill>
                  <a:srgbClr val="3333CC"/>
                </a:solidFill>
              </a:rPr>
              <a:t>Удачи!</a:t>
            </a:r>
            <a:endParaRPr lang="ru-RU" sz="2800" b="1" i="1" dirty="0">
              <a:solidFill>
                <a:srgbClr val="33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ятно 2 2">
            <a:hlinkClick r:id="" action="ppaction://hlinkshowjump?jump=endshow"/>
          </p:cNvPr>
          <p:cNvSpPr/>
          <p:nvPr/>
        </p:nvSpPr>
        <p:spPr>
          <a:xfrm>
            <a:off x="4211638" y="5157788"/>
            <a:ext cx="3144837" cy="1143000"/>
          </a:xfrm>
          <a:prstGeom prst="irregularSeal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Выход </a:t>
            </a:r>
          </a:p>
        </p:txBody>
      </p:sp>
      <p:sp>
        <p:nvSpPr>
          <p:cNvPr id="6" name="Выноска-облако 5"/>
          <p:cNvSpPr/>
          <p:nvPr/>
        </p:nvSpPr>
        <p:spPr>
          <a:xfrm>
            <a:off x="3132138" y="476250"/>
            <a:ext cx="5616575" cy="2736850"/>
          </a:xfrm>
          <a:prstGeom prst="cloudCallout">
            <a:avLst>
              <a:gd name="adj1" fmla="val -55778"/>
              <a:gd name="adj2" fmla="val 60038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5363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25" y="908050"/>
            <a:ext cx="5462588" cy="200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>
            <a:hlinkClick r:id="" action="ppaction://noaction">
              <a:snd r:embed="rId2" name="click.wav"/>
            </a:hlinkClick>
          </p:cNvPr>
          <p:cNvSpPr/>
          <p:nvPr/>
        </p:nvSpPr>
        <p:spPr>
          <a:xfrm>
            <a:off x="3096299" y="2201439"/>
            <a:ext cx="5040312" cy="7207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17375E"/>
                </a:solidFill>
                <a:cs typeface="Arial" charset="0"/>
              </a:rPr>
              <a:t>Пошел куда глаза глядят</a:t>
            </a:r>
            <a:endParaRPr lang="ru-RU" sz="2800" b="1" dirty="0">
              <a:solidFill>
                <a:srgbClr val="17375E"/>
              </a:solidFill>
              <a:cs typeface="Arial" charset="0"/>
            </a:endParaRPr>
          </a:p>
        </p:txBody>
      </p:sp>
      <p:sp>
        <p:nvSpPr>
          <p:cNvPr id="3" name="Скругленный прямоугольник 2">
            <a:hlinkClick r:id="" action="ppaction://noaction">
              <a:snd r:embed="rId2" name="click.wav"/>
            </a:hlinkClick>
          </p:cNvPr>
          <p:cNvSpPr/>
          <p:nvPr/>
        </p:nvSpPr>
        <p:spPr>
          <a:xfrm>
            <a:off x="3132138" y="3573463"/>
            <a:ext cx="5040312" cy="71913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17375E"/>
                </a:solidFill>
                <a:cs typeface="Arial" charset="0"/>
              </a:rPr>
              <a:t>И в ус не дует</a:t>
            </a:r>
            <a:endParaRPr lang="ru-RU" sz="2800" b="1" dirty="0">
              <a:solidFill>
                <a:srgbClr val="17375E"/>
              </a:solidFill>
              <a:cs typeface="Arial" charset="0"/>
            </a:endParaRPr>
          </a:p>
        </p:txBody>
      </p:sp>
      <p:sp>
        <p:nvSpPr>
          <p:cNvPr id="4" name="Скругленный прямоугольник 3">
            <a:hlinkClick r:id="rId3" action="ppaction://hlinksldjump">
              <a:snd r:embed="rId4" name="chimes.wav"/>
            </a:hlinkClick>
          </p:cNvPr>
          <p:cNvSpPr/>
          <p:nvPr/>
        </p:nvSpPr>
        <p:spPr>
          <a:xfrm>
            <a:off x="3132138" y="4797425"/>
            <a:ext cx="5111750" cy="79216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17375E"/>
                </a:solidFill>
                <a:cs typeface="Arial" charset="0"/>
              </a:rPr>
              <a:t>Терять время понапрасну</a:t>
            </a:r>
            <a:endParaRPr lang="ru-RU" sz="2800" b="1" dirty="0">
              <a:solidFill>
                <a:srgbClr val="17375E"/>
              </a:solidFill>
              <a:cs typeface="Arial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23850" y="549275"/>
            <a:ext cx="8642350" cy="1143000"/>
          </a:xfrm>
          <a:prstGeom prst="roundRect">
            <a:avLst/>
          </a:prstGeom>
          <a:solidFill>
            <a:schemeClr val="bg1">
              <a:alpha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rgbClr val="17375E"/>
                </a:solidFill>
                <a:cs typeface="Times New Roman" pitchFamily="18" charset="0"/>
              </a:rPr>
              <a:t>Бездельничать</a:t>
            </a:r>
            <a:endParaRPr lang="ru-RU" sz="3600" b="1" dirty="0">
              <a:solidFill>
                <a:srgbClr val="17375E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>
            <a:hlinkClick r:id="rId2" action="ppaction://hlinksldjump">
              <a:snd r:embed="rId3" name="chimes.wav"/>
            </a:hlinkClick>
          </p:cNvPr>
          <p:cNvSpPr/>
          <p:nvPr/>
        </p:nvSpPr>
        <p:spPr>
          <a:xfrm>
            <a:off x="3132138" y="2276475"/>
            <a:ext cx="5040312" cy="7207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r>
              <a:rPr lang="ru-RU" sz="3200" b="1" dirty="0" smtClean="0">
                <a:solidFill>
                  <a:srgbClr val="17375E"/>
                </a:solidFill>
                <a:cs typeface="Arial" charset="0"/>
              </a:rPr>
              <a:t>Как сквозь землю провалился</a:t>
            </a:r>
            <a:endParaRPr lang="ru-RU" sz="3200" b="1" dirty="0">
              <a:solidFill>
                <a:srgbClr val="17375E"/>
              </a:solidFill>
              <a:cs typeface="Arial" charset="0"/>
            </a:endParaRPr>
          </a:p>
        </p:txBody>
      </p:sp>
      <p:sp>
        <p:nvSpPr>
          <p:cNvPr id="3" name="Скругленный прямоугольник 2">
            <a:hlinkClick r:id="" action="ppaction://noaction">
              <a:snd r:embed="rId4" name="click.wav"/>
            </a:hlinkClick>
          </p:cNvPr>
          <p:cNvSpPr/>
          <p:nvPr/>
        </p:nvSpPr>
        <p:spPr>
          <a:xfrm>
            <a:off x="3164412" y="3563938"/>
            <a:ext cx="5040312" cy="71913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r>
              <a:rPr lang="ru-RU" sz="3200" b="1" dirty="0">
                <a:solidFill>
                  <a:srgbClr val="17375E"/>
                </a:solidFill>
                <a:cs typeface="Arial" charset="0"/>
              </a:rPr>
              <a:t>Держать ухо востро</a:t>
            </a:r>
            <a:endParaRPr lang="ru-RU" sz="3200" b="1" dirty="0">
              <a:solidFill>
                <a:srgbClr val="17375E"/>
              </a:solidFill>
              <a:cs typeface="Arial" charset="0"/>
            </a:endParaRPr>
          </a:p>
        </p:txBody>
      </p:sp>
      <p:sp>
        <p:nvSpPr>
          <p:cNvPr id="4" name="Скругленный прямоугольник 3">
            <a:hlinkClick r:id="" action="ppaction://noaction">
              <a:snd r:embed="rId4" name="click.wav"/>
            </a:hlinkClick>
          </p:cNvPr>
          <p:cNvSpPr/>
          <p:nvPr/>
        </p:nvSpPr>
        <p:spPr>
          <a:xfrm>
            <a:off x="3132138" y="4868863"/>
            <a:ext cx="5040312" cy="7207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rgbClr val="17375E"/>
                </a:solidFill>
                <a:cs typeface="Arial" charset="0"/>
              </a:rPr>
              <a:t>Замер, как кошка</a:t>
            </a:r>
            <a:endParaRPr lang="ru-RU" sz="3200" b="1" dirty="0">
              <a:solidFill>
                <a:srgbClr val="17375E"/>
              </a:solidFill>
              <a:cs typeface="Arial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50825" y="549275"/>
            <a:ext cx="8642350" cy="1143000"/>
          </a:xfrm>
          <a:prstGeom prst="roundRect">
            <a:avLst/>
          </a:prstGeom>
          <a:solidFill>
            <a:schemeClr val="bg1">
              <a:alpha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 smtClean="0">
                <a:solidFill>
                  <a:srgbClr val="17375E"/>
                </a:solidFill>
                <a:cs typeface="Arial" charset="0"/>
              </a:rPr>
              <a:t>Исчез, скрылся куда-то</a:t>
            </a:r>
            <a:endParaRPr lang="ru-RU" sz="3600" b="1" dirty="0">
              <a:solidFill>
                <a:srgbClr val="17375E"/>
              </a:solidFill>
              <a:cs typeface="Arial" charset="0"/>
            </a:endParaRP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>
            <a:hlinkClick r:id="rId2" action="ppaction://hlinksldjump">
              <a:snd r:embed="rId3" name="chimes.wav"/>
            </a:hlinkClick>
          </p:cNvPr>
          <p:cNvSpPr/>
          <p:nvPr/>
        </p:nvSpPr>
        <p:spPr>
          <a:xfrm>
            <a:off x="3132138" y="2276475"/>
            <a:ext cx="5040312" cy="7207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rgbClr val="17375E"/>
                </a:solidFill>
                <a:cs typeface="Arial" charset="0"/>
              </a:rPr>
              <a:t>Пошел куда глаза глядят</a:t>
            </a:r>
            <a:endParaRPr lang="ru-RU" sz="3200" b="1" dirty="0">
              <a:solidFill>
                <a:srgbClr val="17375E"/>
              </a:solidFill>
              <a:cs typeface="Arial" charset="0"/>
            </a:endParaRPr>
          </a:p>
        </p:txBody>
      </p:sp>
      <p:sp>
        <p:nvSpPr>
          <p:cNvPr id="3" name="Скругленный прямоугольник 2">
            <a:hlinkClick r:id="" action="ppaction://noaction">
              <a:snd r:embed="rId4" name="click.wav"/>
            </a:hlinkClick>
          </p:cNvPr>
          <p:cNvSpPr/>
          <p:nvPr/>
        </p:nvSpPr>
        <p:spPr>
          <a:xfrm>
            <a:off x="3132138" y="3573463"/>
            <a:ext cx="5040312" cy="71913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rgbClr val="17375E"/>
                </a:solidFill>
                <a:cs typeface="Arial" charset="0"/>
              </a:rPr>
              <a:t>Провалился сквозь </a:t>
            </a:r>
            <a:r>
              <a:rPr lang="ru-RU" sz="3200" b="1" dirty="0" smtClean="0">
                <a:solidFill>
                  <a:srgbClr val="17375E"/>
                </a:solidFill>
                <a:cs typeface="Arial" charset="0"/>
              </a:rPr>
              <a:t>землю</a:t>
            </a:r>
            <a:endParaRPr lang="ru-RU" sz="3200" b="1" dirty="0">
              <a:solidFill>
                <a:srgbClr val="17375E"/>
              </a:solidFill>
              <a:cs typeface="Arial" charset="0"/>
            </a:endParaRPr>
          </a:p>
        </p:txBody>
      </p:sp>
      <p:sp>
        <p:nvSpPr>
          <p:cNvPr id="4" name="Скругленный прямоугольник 3">
            <a:hlinkClick r:id="" action="ppaction://noaction">
              <a:snd r:embed="rId4" name="click.wav"/>
            </a:hlinkClick>
          </p:cNvPr>
          <p:cNvSpPr/>
          <p:nvPr/>
        </p:nvSpPr>
        <p:spPr>
          <a:xfrm>
            <a:off x="3116263" y="4868863"/>
            <a:ext cx="5040312" cy="7207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rgbClr val="17375E"/>
                </a:solidFill>
                <a:cs typeface="Arial" charset="0"/>
              </a:rPr>
              <a:t>Сбились с ног</a:t>
            </a:r>
            <a:endParaRPr lang="ru-RU" sz="3200" b="1" dirty="0">
              <a:solidFill>
                <a:srgbClr val="17375E"/>
              </a:solidFill>
              <a:cs typeface="Arial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50825" y="549275"/>
            <a:ext cx="8642350" cy="1143000"/>
          </a:xfrm>
          <a:prstGeom prst="roundRect">
            <a:avLst/>
          </a:prstGeom>
          <a:solidFill>
            <a:schemeClr val="bg1">
              <a:alpha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rgbClr val="17375E"/>
                </a:solidFill>
                <a:cs typeface="Times New Roman" pitchFamily="18" charset="0"/>
              </a:rPr>
              <a:t>Пошел в неопределенном направлении, неизвестно куда</a:t>
            </a:r>
            <a:endParaRPr lang="ru-RU" sz="3600" b="1" dirty="0">
              <a:solidFill>
                <a:srgbClr val="17375E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>
            <a:hlinkClick r:id="" action="ppaction://noaction">
              <a:snd r:embed="rId2" name="click.wav"/>
            </a:hlinkClick>
          </p:cNvPr>
          <p:cNvSpPr/>
          <p:nvPr/>
        </p:nvSpPr>
        <p:spPr>
          <a:xfrm>
            <a:off x="3154063" y="2276475"/>
            <a:ext cx="5040313" cy="7207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rgbClr val="17375E"/>
                </a:solidFill>
                <a:cs typeface="Arial" charset="0"/>
              </a:rPr>
              <a:t>Выбились из сил</a:t>
            </a:r>
            <a:endParaRPr lang="ru-RU" sz="3200" b="1" dirty="0">
              <a:solidFill>
                <a:srgbClr val="17375E"/>
              </a:solidFill>
              <a:cs typeface="Arial" charset="0"/>
            </a:endParaRPr>
          </a:p>
        </p:txBody>
      </p:sp>
      <p:sp>
        <p:nvSpPr>
          <p:cNvPr id="3" name="Скругленный прямоугольник 2">
            <a:hlinkClick r:id="rId3" action="ppaction://hlinksldjump">
              <a:snd r:embed="rId4" name="chimes.wav"/>
            </a:hlinkClick>
          </p:cNvPr>
          <p:cNvSpPr/>
          <p:nvPr/>
        </p:nvSpPr>
        <p:spPr>
          <a:xfrm>
            <a:off x="3132138" y="3573463"/>
            <a:ext cx="5040312" cy="71913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rgbClr val="17375E"/>
                </a:solidFill>
                <a:cs typeface="Arial" charset="0"/>
              </a:rPr>
              <a:t>И в ус не дует</a:t>
            </a:r>
            <a:endParaRPr lang="ru-RU" sz="3200" b="1" dirty="0">
              <a:solidFill>
                <a:srgbClr val="17375E"/>
              </a:solidFill>
              <a:cs typeface="Arial" charset="0"/>
            </a:endParaRPr>
          </a:p>
        </p:txBody>
      </p:sp>
      <p:sp>
        <p:nvSpPr>
          <p:cNvPr id="4" name="Скругленный прямоугольник 3">
            <a:hlinkClick r:id="" action="ppaction://noaction">
              <a:snd r:embed="rId2" name="click.wav"/>
            </a:hlinkClick>
          </p:cNvPr>
          <p:cNvSpPr/>
          <p:nvPr/>
        </p:nvSpPr>
        <p:spPr>
          <a:xfrm>
            <a:off x="3116263" y="4868863"/>
            <a:ext cx="5040312" cy="7207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rgbClr val="17375E"/>
                </a:solidFill>
                <a:cs typeface="Arial" charset="0"/>
              </a:rPr>
              <a:t>Теряет время </a:t>
            </a:r>
            <a:r>
              <a:rPr lang="ru-RU" sz="3200" b="1" dirty="0" err="1">
                <a:solidFill>
                  <a:srgbClr val="17375E"/>
                </a:solidFill>
                <a:cs typeface="Arial" charset="0"/>
              </a:rPr>
              <a:t>понапрасу</a:t>
            </a:r>
            <a:endParaRPr lang="ru-RU" sz="3200" b="1" dirty="0">
              <a:solidFill>
                <a:srgbClr val="17375E"/>
              </a:solidFill>
              <a:cs typeface="Arial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50825" y="549275"/>
            <a:ext cx="8642350" cy="1143000"/>
          </a:xfrm>
          <a:prstGeom prst="roundRect">
            <a:avLst/>
          </a:prstGeom>
          <a:solidFill>
            <a:schemeClr val="bg1">
              <a:alpha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rgbClr val="17375E"/>
                </a:solidFill>
                <a:cs typeface="Times New Roman" pitchFamily="18" charset="0"/>
              </a:rPr>
              <a:t>Не обращает никакого </a:t>
            </a:r>
            <a:r>
              <a:rPr lang="ru-RU" sz="3600" b="1" dirty="0" smtClean="0">
                <a:solidFill>
                  <a:srgbClr val="17375E"/>
                </a:solidFill>
                <a:cs typeface="Times New Roman" pitchFamily="18" charset="0"/>
              </a:rPr>
              <a:t>внимания</a:t>
            </a:r>
            <a:endParaRPr lang="ru-RU" sz="3600" b="1" dirty="0">
              <a:solidFill>
                <a:srgbClr val="17375E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ятно 2 2">
            <a:hlinkClick r:id="" action="ppaction://hlinkshowjump?jump=endshow"/>
          </p:cNvPr>
          <p:cNvSpPr/>
          <p:nvPr/>
        </p:nvSpPr>
        <p:spPr>
          <a:xfrm>
            <a:off x="4211638" y="5157788"/>
            <a:ext cx="3144837" cy="1143000"/>
          </a:xfrm>
          <a:prstGeom prst="irregularSeal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Выход </a:t>
            </a:r>
          </a:p>
        </p:txBody>
      </p:sp>
      <p:sp>
        <p:nvSpPr>
          <p:cNvPr id="6" name="Выноска-облако 5"/>
          <p:cNvSpPr/>
          <p:nvPr/>
        </p:nvSpPr>
        <p:spPr>
          <a:xfrm>
            <a:off x="3132138" y="476250"/>
            <a:ext cx="5616575" cy="2736850"/>
          </a:xfrm>
          <a:prstGeom prst="cloudCallout">
            <a:avLst>
              <a:gd name="adj1" fmla="val -55778"/>
              <a:gd name="adj2" fmla="val 60038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5363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25" y="908050"/>
            <a:ext cx="5462588" cy="200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54450119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1F497D"/>
      </a:hlink>
      <a:folHlink>
        <a:srgbClr val="1F497D"/>
      </a:folHlink>
    </a:clrScheme>
    <a:fontScheme name="для шаблонов синий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</TotalTime>
  <Words>85</Words>
  <Application>Microsoft Office PowerPoint</Application>
  <PresentationFormat>Экран (4:3)</PresentationFormat>
  <Paragraphs>26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Times New Roman</vt:lpstr>
      <vt:lpstr>Calibri</vt:lpstr>
      <vt:lpstr>Comic Sans MS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Рамки</dc:title>
  <dc:creator>Фокина Лидия Петровна</dc:creator>
  <cp:keywords>Шаблон презентации</cp:keywords>
  <cp:lastModifiedBy>Пользователь</cp:lastModifiedBy>
  <cp:revision>71</cp:revision>
  <dcterms:created xsi:type="dcterms:W3CDTF">2014-07-06T18:18:01Z</dcterms:created>
  <dcterms:modified xsi:type="dcterms:W3CDTF">2024-11-15T18:13:19Z</dcterms:modified>
</cp:coreProperties>
</file>