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handoutMasterIdLst>
    <p:handoutMasterId r:id="rId9"/>
  </p:handoutMasterIdLst>
  <p:sldIdLst>
    <p:sldId id="303" r:id="rId2"/>
    <p:sldId id="257" r:id="rId3"/>
    <p:sldId id="260" r:id="rId4"/>
    <p:sldId id="264" r:id="rId5"/>
    <p:sldId id="304" r:id="rId6"/>
    <p:sldId id="305" r:id="rId7"/>
    <p:sldId id="306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536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19C882-35E4-41DC-8E0D-6339E1B98F17}" type="datetimeFigureOut">
              <a:rPr lang="ru-RU" smtClean="0"/>
              <a:t>22.04.2025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B7582B-BCA4-4803-8F4F-B6ADD36F7C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833926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26490-3F07-4CAD-9508-E77FDB321B1E}" type="datetimeFigureOut">
              <a:rPr lang="ru-RU" smtClean="0"/>
              <a:t>22.04.2025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B2EC4-844C-4143-A6C4-A79064BF76A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26490-3F07-4CAD-9508-E77FDB321B1E}" type="datetimeFigureOut">
              <a:rPr lang="ru-RU" smtClean="0"/>
              <a:t>22.04.2025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B2EC4-844C-4143-A6C4-A79064BF76A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26490-3F07-4CAD-9508-E77FDB321B1E}" type="datetimeFigureOut">
              <a:rPr lang="ru-RU" smtClean="0"/>
              <a:t>22.04.2025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B2EC4-844C-4143-A6C4-A79064BF76A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26490-3F07-4CAD-9508-E77FDB321B1E}" type="datetimeFigureOut">
              <a:rPr lang="ru-RU" smtClean="0"/>
              <a:t>22.04.2025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B2EC4-844C-4143-A6C4-A79064BF76A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26490-3F07-4CAD-9508-E77FDB321B1E}" type="datetimeFigureOut">
              <a:rPr lang="ru-RU" smtClean="0"/>
              <a:t>22.04.2025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B2EC4-844C-4143-A6C4-A79064BF76A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26490-3F07-4CAD-9508-E77FDB321B1E}" type="datetimeFigureOut">
              <a:rPr lang="ru-RU" smtClean="0"/>
              <a:t>22.04.2025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B2EC4-844C-4143-A6C4-A79064BF76A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26490-3F07-4CAD-9508-E77FDB321B1E}" type="datetimeFigureOut">
              <a:rPr lang="ru-RU" smtClean="0"/>
              <a:t>22.04.2025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B2EC4-844C-4143-A6C4-A79064BF76A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26490-3F07-4CAD-9508-E77FDB321B1E}" type="datetimeFigureOut">
              <a:rPr lang="ru-RU" smtClean="0"/>
              <a:t>22.04.2025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B2EC4-844C-4143-A6C4-A79064BF76A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26490-3F07-4CAD-9508-E77FDB321B1E}" type="datetimeFigureOut">
              <a:rPr lang="ru-RU" smtClean="0"/>
              <a:t>22.04.2025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B2EC4-844C-4143-A6C4-A79064BF76A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26490-3F07-4CAD-9508-E77FDB321B1E}" type="datetimeFigureOut">
              <a:rPr lang="ru-RU" smtClean="0"/>
              <a:t>22.04.2025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B2EC4-844C-4143-A6C4-A79064BF76A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26490-3F07-4CAD-9508-E77FDB321B1E}" type="datetimeFigureOut">
              <a:rPr lang="ru-RU" smtClean="0"/>
              <a:t>22.04.2025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B2EC4-844C-4143-A6C4-A79064BF76A6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C9E26490-3F07-4CAD-9508-E77FDB321B1E}" type="datetimeFigureOut">
              <a:rPr lang="ru-RU" smtClean="0"/>
              <a:t>22.04.2025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829B2EC4-844C-4143-A6C4-A79064BF76A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333375"/>
            <a:ext cx="9144000" cy="863600"/>
          </a:xfrm>
          <a:prstGeom prst="rect">
            <a:avLst/>
          </a:prstGeom>
          <a:solidFill>
            <a:schemeClr val="bg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6800"/>
          </a:xfrm>
        </p:spPr>
        <p:txBody>
          <a:bodyPr/>
          <a:lstStyle/>
          <a:p>
            <a:r>
              <a:rPr lang="ru-RU" altLang="ru-RU" sz="3200" smtClean="0">
                <a:solidFill>
                  <a:srgbClr val="E95E0B"/>
                </a:solidFill>
                <a:latin typeface="Trender"/>
              </a:rPr>
              <a:t>ПРАВИЛА ПОВЕДЕНИЯ В БИБЛИОТЕКЕ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1908175" y="836613"/>
            <a:ext cx="2314575" cy="1354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>
                <a:solidFill>
                  <a:srgbClr val="FF0000"/>
                </a:solidFill>
                <a:latin typeface="Trender"/>
              </a:rPr>
              <a:t>НЕЛЬЗЯ!</a:t>
            </a:r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6115050" y="836613"/>
            <a:ext cx="2560638" cy="1354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>
                <a:solidFill>
                  <a:srgbClr val="7BAB3B"/>
                </a:solidFill>
                <a:latin typeface="Trender"/>
              </a:rPr>
              <a:t>МОЖНО</a:t>
            </a:r>
            <a:r>
              <a:rPr lang="ru-RU" altLang="ru-RU" sz="3600">
                <a:solidFill>
                  <a:srgbClr val="7BAB3B"/>
                </a:solidFill>
                <a:latin typeface="Trender"/>
              </a:rPr>
              <a:t>!</a:t>
            </a:r>
          </a:p>
        </p:txBody>
      </p:sp>
      <p:pic>
        <p:nvPicPr>
          <p:cNvPr id="12" name="Объект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2" t="28017" r="38107" b="53464"/>
          <a:stretch>
            <a:fillRect/>
          </a:stretch>
        </p:blipFill>
        <p:spPr bwMode="auto">
          <a:xfrm>
            <a:off x="401638" y="1976438"/>
            <a:ext cx="5503862" cy="1354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Объект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16" t="50620" r="37206" b="30476"/>
          <a:stretch>
            <a:fillRect/>
          </a:stretch>
        </p:blipFill>
        <p:spPr bwMode="auto">
          <a:xfrm>
            <a:off x="474663" y="3573463"/>
            <a:ext cx="5610225" cy="141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Объект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58" t="77837" r="48297" b="10307"/>
          <a:stretch>
            <a:fillRect/>
          </a:stretch>
        </p:blipFill>
        <p:spPr bwMode="auto">
          <a:xfrm>
            <a:off x="2705100" y="5770563"/>
            <a:ext cx="2973388" cy="89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401638" y="3232150"/>
            <a:ext cx="144145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spc="-120" dirty="0"/>
              <a:t>кричать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660525" y="3224213"/>
            <a:ext cx="1439863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spc="-120" dirty="0"/>
              <a:t>бегать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2941638" y="3232150"/>
            <a:ext cx="1439862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spc="-120" dirty="0"/>
              <a:t>кушать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4237038" y="3224213"/>
            <a:ext cx="1441450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spc="-120" dirty="0"/>
              <a:t>сорить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74663" y="5059363"/>
            <a:ext cx="1439862" cy="6016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lnSpc>
                <a:spcPct val="60000"/>
              </a:lnSpc>
              <a:defRPr/>
            </a:pPr>
            <a:r>
              <a:rPr lang="ru-RU" spc="-130" dirty="0"/>
              <a:t>выносить книги без записи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722438" y="5040313"/>
            <a:ext cx="1439862" cy="6016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lnSpc>
                <a:spcPct val="60000"/>
              </a:lnSpc>
              <a:defRPr/>
            </a:pPr>
            <a:r>
              <a:rPr lang="ru-RU" spc="-130" dirty="0"/>
              <a:t>вход без сменной обуви</a:t>
            </a:r>
          </a:p>
        </p:txBody>
      </p:sp>
      <p:sp>
        <p:nvSpPr>
          <p:cNvPr id="31" name="Заголовок 1"/>
          <p:cNvSpPr txBox="1">
            <a:spLocks/>
          </p:cNvSpPr>
          <p:nvPr/>
        </p:nvSpPr>
        <p:spPr bwMode="auto">
          <a:xfrm>
            <a:off x="401638" y="5918200"/>
            <a:ext cx="2314575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400">
                <a:solidFill>
                  <a:srgbClr val="FF0000"/>
                </a:solidFill>
                <a:latin typeface="Trender"/>
              </a:rPr>
              <a:t>А также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3028950" y="5059363"/>
            <a:ext cx="1439863" cy="396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lnSpc>
                <a:spcPct val="60000"/>
              </a:lnSpc>
              <a:defRPr/>
            </a:pPr>
            <a:r>
              <a:rPr lang="ru-RU" sz="1600" spc="-130" dirty="0"/>
              <a:t>пользоваться телефоном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4276725" y="5059363"/>
            <a:ext cx="1439863" cy="434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lnSpc>
                <a:spcPct val="60000"/>
              </a:lnSpc>
              <a:defRPr/>
            </a:pPr>
            <a:r>
              <a:rPr lang="ru-RU" spc="-130" dirty="0"/>
              <a:t>рисовать в книгах</a:t>
            </a: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6673850" y="3600450"/>
            <a:ext cx="14398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latin typeface="Trender"/>
              </a:rPr>
              <a:t>читать</a:t>
            </a: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6673850" y="5641975"/>
            <a:ext cx="14398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latin typeface="Trender"/>
              </a:rPr>
              <a:t>учиться</a:t>
            </a:r>
          </a:p>
        </p:txBody>
      </p:sp>
      <p:pic>
        <p:nvPicPr>
          <p:cNvPr id="15" name="Рисунок 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2017713"/>
            <a:ext cx="1695450" cy="146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Рисунок 1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6850" y="4087813"/>
            <a:ext cx="1693863" cy="146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03194854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" decel="9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1000" decel="9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098" grpId="0"/>
      <p:bldP spid="4" grpId="0"/>
      <p:bldP spid="5" grpId="0"/>
      <p:bldP spid="10" grpId="0"/>
      <p:bldP spid="24" grpId="0"/>
      <p:bldP spid="25" grpId="0"/>
      <p:bldP spid="26" grpId="0"/>
      <p:bldP spid="27" grpId="0"/>
      <p:bldP spid="28" grpId="0"/>
      <p:bldP spid="31" grpId="0"/>
      <p:bldP spid="32" grpId="0"/>
      <p:bldP spid="33" grpId="0"/>
      <p:bldP spid="34" grpId="0"/>
      <p:bldP spid="3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4514" y="620689"/>
            <a:ext cx="2740143" cy="3291652"/>
          </a:xfrm>
          <a:prstGeom prst="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3528" y="4243067"/>
            <a:ext cx="8568952" cy="83099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Евгений Львович Шварц</a:t>
            </a:r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27584" y="5087054"/>
            <a:ext cx="80648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/>
              <a:t>      (1896 — 1958)</a:t>
            </a:r>
          </a:p>
        </p:txBody>
      </p:sp>
    </p:spTree>
    <p:extLst>
      <p:ext uri="{BB962C8B-B14F-4D97-AF65-F5344CB8AC3E}">
        <p14:creationId xmlns:p14="http://schemas.microsoft.com/office/powerpoint/2010/main" val="4012642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3227" y="764704"/>
            <a:ext cx="2415005" cy="32653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971600" y="4365104"/>
            <a:ext cx="684076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ЕВГЕНИЙ ЛЬВОВИЧ ШВАРЦ </a:t>
            </a:r>
          </a:p>
          <a:p>
            <a:r>
              <a:rPr lang="ru-RU" sz="2400" dirty="0" smtClean="0"/>
              <a:t>Родился 21 </a:t>
            </a:r>
            <a:r>
              <a:rPr lang="ru-RU" sz="2400" dirty="0"/>
              <a:t>октября 1896 в </a:t>
            </a:r>
            <a:r>
              <a:rPr lang="ru-RU" sz="2400" dirty="0" smtClean="0"/>
              <a:t>Туапсе. </a:t>
            </a:r>
            <a:r>
              <a:rPr lang="ru-RU" sz="2400" dirty="0"/>
              <a:t>Детство Шварца прошло в </a:t>
            </a:r>
            <a:r>
              <a:rPr lang="ru-RU" sz="2400" dirty="0" err="1"/>
              <a:t>г.Майкопе</a:t>
            </a:r>
            <a:r>
              <a:rPr lang="ru-RU" sz="24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368810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6946" y="322905"/>
            <a:ext cx="1739913" cy="24246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22905"/>
            <a:ext cx="2955022" cy="24246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943" y="4312294"/>
            <a:ext cx="2288008" cy="2472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0115" y="3933056"/>
            <a:ext cx="2428421" cy="2501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2" descr="http://im0-tub-ru.yandex.net/i?id=5893a9e02720ceb71850e34e2f52a141-24-144&amp;n=2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0843" y="3140968"/>
            <a:ext cx="3050442" cy="3251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71930" y="2747539"/>
            <a:ext cx="556004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Он сам любил мудрые </a:t>
            </a:r>
            <a:r>
              <a:rPr lang="ru-RU" sz="2400" dirty="0" smtClean="0"/>
              <a:t>сказки</a:t>
            </a:r>
          </a:p>
          <a:p>
            <a:r>
              <a:rPr lang="ru-RU" sz="2400" dirty="0" smtClean="0"/>
              <a:t> </a:t>
            </a:r>
            <a:r>
              <a:rPr lang="ru-RU" sz="2400" dirty="0"/>
              <a:t>Х. Андерсена и верил, что у сказки многому можно научиться.</a:t>
            </a:r>
          </a:p>
        </p:txBody>
      </p:sp>
    </p:spTree>
    <p:extLst>
      <p:ext uri="{BB962C8B-B14F-4D97-AF65-F5344CB8AC3E}">
        <p14:creationId xmlns:p14="http://schemas.microsoft.com/office/powerpoint/2010/main" val="2564597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55576" y="1268760"/>
            <a:ext cx="79928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УЛЕД ЯМЕРВ – ЕХЕТОП САЧ</a:t>
            </a:r>
          </a:p>
          <a:p>
            <a:endParaRPr lang="ru-RU" sz="3600" b="1" dirty="0"/>
          </a:p>
          <a:p>
            <a:endParaRPr lang="ru-RU" sz="3600" b="1" dirty="0" smtClean="0"/>
          </a:p>
          <a:p>
            <a:r>
              <a:rPr lang="ru-RU" sz="3600" b="1" dirty="0" smtClean="0">
                <a:solidFill>
                  <a:srgbClr val="0070C0"/>
                </a:solidFill>
              </a:rPr>
              <a:t>ДЕЛУ ВРЕМЯ – ПОТЕХЕ ЧАС</a:t>
            </a:r>
            <a:endParaRPr lang="ru-RU" sz="36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5828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20705" y="0"/>
            <a:ext cx="5831615" cy="6453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78798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text4teacher5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17690" y="476671"/>
            <a:ext cx="8058766" cy="558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629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437</TotalTime>
  <Words>83</Words>
  <Application>Microsoft Office PowerPoint</Application>
  <PresentationFormat>Экран (4:3)</PresentationFormat>
  <Paragraphs>24</Paragraphs>
  <Slides>7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2" baseType="lpstr">
      <vt:lpstr>Calibri</vt:lpstr>
      <vt:lpstr>Trender</vt:lpstr>
      <vt:lpstr>Verdana</vt:lpstr>
      <vt:lpstr>Wingdings 2</vt:lpstr>
      <vt:lpstr>Аспект</vt:lpstr>
      <vt:lpstr>ПРАВИЛА ПОВЕДЕНИЯ В БИБЛИОТЕКЕ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Марина</dc:creator>
  <cp:lastModifiedBy>Пользователь</cp:lastModifiedBy>
  <cp:revision>52</cp:revision>
  <cp:lastPrinted>2018-01-30T19:29:27Z</cp:lastPrinted>
  <dcterms:created xsi:type="dcterms:W3CDTF">2015-01-01T16:58:02Z</dcterms:created>
  <dcterms:modified xsi:type="dcterms:W3CDTF">2025-04-22T14:03:14Z</dcterms:modified>
</cp:coreProperties>
</file>