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6" r:id="rId3"/>
    <p:sldId id="306" r:id="rId4"/>
    <p:sldId id="264" r:id="rId5"/>
    <p:sldId id="299" r:id="rId6"/>
    <p:sldId id="290" r:id="rId7"/>
    <p:sldId id="297" r:id="rId8"/>
    <p:sldId id="308" r:id="rId9"/>
    <p:sldId id="307" r:id="rId10"/>
    <p:sldId id="262" r:id="rId11"/>
    <p:sldId id="258" r:id="rId12"/>
    <p:sldId id="310" r:id="rId13"/>
    <p:sldId id="312" r:id="rId14"/>
    <p:sldId id="304" r:id="rId15"/>
    <p:sldId id="309" r:id="rId16"/>
    <p:sldId id="302" r:id="rId17"/>
    <p:sldId id="27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2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1" autoAdjust="0"/>
    <p:restoredTop sz="94660"/>
  </p:normalViewPr>
  <p:slideViewPr>
    <p:cSldViewPr showGuides="1">
      <p:cViewPr varScale="1">
        <p:scale>
          <a:sx n="74" d="100"/>
          <a:sy n="74" d="100"/>
        </p:scale>
        <p:origin x="1110" y="72"/>
      </p:cViewPr>
      <p:guideLst>
        <p:guide orient="horz" pos="2174"/>
        <p:guide pos="2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Заголовок 1025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t>Click to edit Master title style</a:t>
            </a:r>
          </a:p>
        </p:txBody>
      </p:sp>
      <p:sp>
        <p:nvSpPr>
          <p:cNvPr id="1027" name="Замещающий текст 1026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Замещающая дата 1027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1029" name="Замещающий нижний колонтитул 1028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Замещающий номер слайда 1029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595711940_11-p-fon-velikaya-otechestvennaya-voina-dlya-pr-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428604"/>
            <a:ext cx="8005026" cy="58197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/>
              <a:t>    Пусть всегда будет солнце! </a:t>
            </a: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Пусть всегда будет мама! </a:t>
            </a: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Пусть всегда буду я! </a:t>
            </a:r>
            <a:endParaRPr lang="ru-RU" sz="4000" b="1" dirty="0" smtClean="0"/>
          </a:p>
          <a:p>
            <a:pPr algn="ctr">
              <a:buNone/>
            </a:pPr>
            <a:endParaRPr lang="ru-RU" sz="4000" dirty="0"/>
          </a:p>
        </p:txBody>
      </p:sp>
      <p:pic>
        <p:nvPicPr>
          <p:cNvPr id="4" name="Рисунок 3" descr="https://gas-kvas.com/uploads/posts/2023-02/1676372086_gas-kvas-com-p-detskii-risunok-solnishko-kartinki-4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643182"/>
            <a:ext cx="492922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sun9-68.userapi.com/impg/9HwJYm7_nBnsAgvfbQeddhEjmH5JE-BHpqqwyA/wiKEdBfjlUM.jpg?size=217x300&amp;quality=95&amp;sign=57a872c53b6320af2c087da704a78be5&amp;c_uniq_tag=YkMLuRo9Gk3apcwiYtKB4gWwAMB2lsza7-MiXyyIzi8&amp;type=album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85728"/>
            <a:ext cx="535785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735" y="323215"/>
            <a:ext cx="7433310" cy="1620520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3100" b="1" dirty="0" smtClean="0">
                <a:solidFill>
                  <a:srgbClr val="0070C0"/>
                </a:solidFill>
                <a:effectLst/>
                <a:ea typeface="+mn-ea"/>
                <a:cs typeface="+mn-cs"/>
              </a:rPr>
            </a:br>
            <a:r>
              <a:rPr lang="ru-RU" sz="3100" b="1" dirty="0" smtClean="0">
                <a:solidFill>
                  <a:srgbClr val="0070C0"/>
                </a:solidFill>
                <a:effectLst/>
                <a:ea typeface="+mn-ea"/>
                <a:cs typeface="+mn-cs"/>
              </a:rPr>
              <a:t>Перечитайте </a:t>
            </a:r>
            <a:r>
              <a:rPr lang="ru-RU" sz="3100" b="1" dirty="0">
                <a:solidFill>
                  <a:srgbClr val="0070C0"/>
                </a:solidFill>
                <a:effectLst/>
                <a:ea typeface="+mn-ea"/>
                <a:cs typeface="+mn-cs"/>
              </a:rPr>
              <a:t>абзац и впишите пропущенные слова. Составьте портрет героя</a:t>
            </a:r>
            <a:r>
              <a:rPr lang="ru-RU" sz="3100" b="1" dirty="0" smtClean="0">
                <a:solidFill>
                  <a:srgbClr val="0070C0"/>
                </a:solidFill>
                <a:effectLst/>
                <a:ea typeface="+mn-ea"/>
                <a:cs typeface="+mn-cs"/>
              </a:rPr>
              <a:t>.</a:t>
            </a:r>
            <a:br>
              <a:rPr lang="ru-RU" sz="3100" b="1" dirty="0" smtClean="0">
                <a:solidFill>
                  <a:srgbClr val="0070C0"/>
                </a:solidFill>
                <a:effectLst/>
                <a:ea typeface="+mn-ea"/>
                <a:cs typeface="+mn-cs"/>
              </a:rPr>
            </a:br>
            <a:r>
              <a:rPr lang="ru-RU" sz="31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ea typeface="+mn-ea"/>
                <a:cs typeface="+mn-cs"/>
              </a:rPr>
              <a:t>(работа в группах)</a:t>
            </a:r>
            <a:br>
              <a:rPr lang="ru-RU" sz="27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ea typeface="+mn-ea"/>
                <a:cs typeface="+mn-cs"/>
              </a:rPr>
            </a:b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8540" y="1600200"/>
            <a:ext cx="7668260" cy="4526280"/>
          </a:xfrm>
        </p:spPr>
        <p:txBody>
          <a:bodyPr>
            <a:normAutofit fontScale="92500" lnSpcReduction="10000"/>
          </a:bodyPr>
          <a:lstStyle/>
          <a:p>
            <a:pPr marL="82550" indent="0">
              <a:buNone/>
            </a:pPr>
            <a:br>
              <a:rPr lang="ru-RU" dirty="0"/>
            </a:br>
            <a:r>
              <a:rPr lang="ru-RU" dirty="0"/>
              <a:t>Это был мальчик </a:t>
            </a:r>
            <a:r>
              <a:rPr lang="ru-RU" dirty="0" smtClean="0"/>
              <a:t>___ </a:t>
            </a:r>
            <a:r>
              <a:rPr lang="ru-RU" dirty="0"/>
              <a:t>, а может быть, и моложе. </a:t>
            </a:r>
            <a:r>
              <a:rPr lang="ru-RU" dirty="0" smtClean="0"/>
              <a:t>___ </a:t>
            </a:r>
            <a:r>
              <a:rPr lang="ru-RU" dirty="0"/>
              <a:t>у него было </a:t>
            </a:r>
            <a:r>
              <a:rPr lang="ru-RU" dirty="0" smtClean="0"/>
              <a:t>__ </a:t>
            </a:r>
            <a:r>
              <a:rPr lang="ru-RU" dirty="0"/>
              <a:t>, </a:t>
            </a:r>
            <a:r>
              <a:rPr lang="ru-RU" dirty="0" smtClean="0"/>
              <a:t>__ </a:t>
            </a:r>
            <a:r>
              <a:rPr lang="ru-RU" dirty="0"/>
              <a:t>, </a:t>
            </a:r>
            <a:r>
              <a:rPr lang="ru-RU" dirty="0" smtClean="0"/>
              <a:t>__ </a:t>
            </a:r>
            <a:r>
              <a:rPr lang="ru-RU" dirty="0"/>
              <a:t>, </a:t>
            </a:r>
            <a:r>
              <a:rPr lang="ru-RU" dirty="0" smtClean="0"/>
              <a:t>__ </a:t>
            </a:r>
            <a:r>
              <a:rPr lang="ru-RU" dirty="0"/>
              <a:t>от загара, только </a:t>
            </a:r>
            <a:r>
              <a:rPr lang="ru-RU" dirty="0" smtClean="0"/>
              <a:t>__ </a:t>
            </a:r>
            <a:r>
              <a:rPr lang="ru-RU" dirty="0"/>
              <a:t>были </a:t>
            </a:r>
            <a:r>
              <a:rPr lang="ru-RU" dirty="0" smtClean="0"/>
              <a:t>__ </a:t>
            </a:r>
            <a:r>
              <a:rPr lang="ru-RU" dirty="0"/>
              <a:t>, </a:t>
            </a:r>
            <a:r>
              <a:rPr lang="ru-RU" dirty="0" smtClean="0"/>
              <a:t>__ </a:t>
            </a:r>
            <a:r>
              <a:rPr lang="ru-RU" dirty="0"/>
              <a:t>, совершенно </a:t>
            </a:r>
            <a:r>
              <a:rPr lang="ru-RU" dirty="0" smtClean="0"/>
              <a:t>__ </a:t>
            </a:r>
            <a:r>
              <a:rPr lang="ru-RU" dirty="0"/>
              <a:t>, </a:t>
            </a:r>
            <a:r>
              <a:rPr lang="ru-RU" dirty="0" smtClean="0"/>
              <a:t>__ </a:t>
            </a:r>
            <a:r>
              <a:rPr lang="ru-RU" dirty="0"/>
              <a:t>, да из−под широкого козырька огромной боцманской фуражки на </a:t>
            </a:r>
            <a:r>
              <a:rPr lang="ru-RU" dirty="0" err="1"/>
              <a:t>око́лышке</a:t>
            </a:r>
            <a:r>
              <a:rPr lang="ru-RU" dirty="0"/>
              <a:t> падали на запотевший лоб такие же </a:t>
            </a:r>
            <a:r>
              <a:rPr lang="ru-RU" dirty="0" smtClean="0"/>
              <a:t>__ </a:t>
            </a:r>
            <a:r>
              <a:rPr lang="ru-RU" dirty="0"/>
              <a:t>, </a:t>
            </a:r>
            <a:r>
              <a:rPr lang="ru-RU" dirty="0" smtClean="0"/>
              <a:t>__ </a:t>
            </a:r>
            <a:r>
              <a:rPr lang="ru-RU" dirty="0"/>
              <a:t>давно не </a:t>
            </a:r>
            <a:r>
              <a:rPr lang="ru-RU" dirty="0" smtClean="0"/>
              <a:t>__ </a:t>
            </a:r>
            <a:r>
              <a:rPr lang="ru-RU" dirty="0"/>
              <a:t>волосы.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Проверьте 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095" y="1600200"/>
            <a:ext cx="7545705" cy="4526280"/>
          </a:xfrm>
        </p:spPr>
        <p:txBody>
          <a:bodyPr>
            <a:normAutofit fontScale="82500"/>
          </a:bodyPr>
          <a:lstStyle/>
          <a:p>
            <a:pPr marL="82550" indent="0">
              <a:buNone/>
            </a:pPr>
            <a:r>
              <a:rPr lang="ru-RU" dirty="0"/>
              <a:t>Это был мальчик лет </a:t>
            </a:r>
            <a:r>
              <a:rPr lang="ru-RU" b="1" dirty="0"/>
              <a:t>одиннадцати−двенадцати</a:t>
            </a:r>
            <a:r>
              <a:rPr lang="ru-RU" dirty="0"/>
              <a:t>, а может быть, и моложе. </a:t>
            </a:r>
            <a:r>
              <a:rPr lang="ru-RU" b="1" dirty="0"/>
              <a:t>Лицо</a:t>
            </a:r>
            <a:r>
              <a:rPr lang="ru-RU" dirty="0"/>
              <a:t> у него было </a:t>
            </a:r>
            <a:r>
              <a:rPr lang="ru-RU" b="1" dirty="0"/>
              <a:t>худенькое</a:t>
            </a:r>
            <a:r>
              <a:rPr lang="ru-RU" dirty="0"/>
              <a:t>, </a:t>
            </a:r>
            <a:r>
              <a:rPr lang="ru-RU" b="1" dirty="0"/>
              <a:t>серьезное, строгое, темное </a:t>
            </a:r>
            <a:r>
              <a:rPr lang="ru-RU" dirty="0"/>
              <a:t>от загара, только </a:t>
            </a:r>
            <a:r>
              <a:rPr lang="ru-RU" b="1" dirty="0"/>
              <a:t>бровки</a:t>
            </a:r>
            <a:r>
              <a:rPr lang="ru-RU" dirty="0"/>
              <a:t> были </a:t>
            </a:r>
            <a:r>
              <a:rPr lang="ru-RU" b="1" dirty="0"/>
              <a:t>смешные, детские</a:t>
            </a:r>
            <a:r>
              <a:rPr lang="ru-RU" dirty="0"/>
              <a:t>, </a:t>
            </a:r>
            <a:r>
              <a:rPr lang="ru-RU" b="1" dirty="0"/>
              <a:t>совершенно выцветшие, белые</a:t>
            </a:r>
            <a:r>
              <a:rPr lang="ru-RU" dirty="0"/>
              <a:t>, да из−под широкого козырька огромной боцманской фуражки на </a:t>
            </a:r>
            <a:r>
              <a:rPr lang="ru-RU" dirty="0" err="1"/>
              <a:t>око́лышке</a:t>
            </a:r>
            <a:r>
              <a:rPr lang="ru-RU" dirty="0"/>
              <a:t> падали на запотевший лоб такие же </a:t>
            </a:r>
            <a:r>
              <a:rPr lang="ru-RU" b="1" dirty="0"/>
              <a:t>белобрысые, соломенные</a:t>
            </a:r>
            <a:r>
              <a:rPr lang="ru-RU" dirty="0"/>
              <a:t>, давно не </a:t>
            </a:r>
            <a:r>
              <a:rPr lang="ru-RU" b="1" dirty="0"/>
              <a:t>стриженные</a:t>
            </a:r>
            <a:r>
              <a:rPr lang="ru-RU" dirty="0"/>
              <a:t> волосы.</a:t>
            </a:r>
            <a:endParaRPr lang="ru-RU" dirty="0"/>
          </a:p>
          <a:p>
            <a:pPr marL="8255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840" y="44450"/>
            <a:ext cx="7498080" cy="827405"/>
          </a:xfrm>
        </p:spPr>
        <p:txBody>
          <a:bodyPr/>
          <a:lstStyle/>
          <a:p>
            <a:pPr algn="ctr"/>
            <a:r>
              <a:rPr lang="ru-RU" b="1" dirty="0" smtClean="0"/>
              <a:t>Создай звезду герою</a:t>
            </a:r>
            <a:endParaRPr lang="ru-RU" b="1" dirty="0"/>
          </a:p>
        </p:txBody>
      </p:sp>
      <p:sp>
        <p:nvSpPr>
          <p:cNvPr id="3" name="Замещающее содержимое 2"/>
          <p:cNvSpPr/>
          <p:nvPr>
            <p:ph idx="1"/>
          </p:nvPr>
        </p:nvSpPr>
        <p:spPr>
          <a:xfrm>
            <a:off x="1104265" y="828040"/>
            <a:ext cx="7582535" cy="5676900"/>
          </a:xfrm>
        </p:spPr>
        <p:txBody>
          <a:bodyPr/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b="1" dirty="0" smtClean="0">
                <a:effectLst/>
                <a:sym typeface="+mn-ea"/>
              </a:rPr>
              <a:t>ТРУСОСТЬ</a:t>
            </a:r>
            <a:endParaRPr lang="ru-RU" sz="2600" b="1" dirty="0">
              <a:solidFill>
                <a:schemeClr val="tx1"/>
              </a:solidFill>
              <a:effectLst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b="1" dirty="0">
                <a:effectLst/>
                <a:sym typeface="+mn-ea"/>
              </a:rPr>
              <a:t>СТОЙКОСТЬ</a:t>
            </a:r>
            <a:endParaRPr lang="ru-RU" sz="2600" b="1" dirty="0">
              <a:solidFill>
                <a:schemeClr val="tx1"/>
              </a:solidFill>
              <a:effectLst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b="1" dirty="0">
                <a:effectLst/>
                <a:sym typeface="+mn-ea"/>
              </a:rPr>
              <a:t>ЭГОИЗМ</a:t>
            </a:r>
            <a:endParaRPr lang="ru-RU" sz="2600" b="1" dirty="0">
              <a:solidFill>
                <a:schemeClr val="tx1"/>
              </a:solidFill>
              <a:effectLst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b="1" dirty="0">
                <a:effectLst/>
                <a:sym typeface="+mn-ea"/>
              </a:rPr>
              <a:t>УМЕНИЕ ЖЕРТВОВАТЬ </a:t>
            </a:r>
            <a:r>
              <a:rPr lang="ru-RU" sz="2600" b="1" dirty="0" smtClean="0">
                <a:effectLst/>
                <a:sym typeface="+mn-ea"/>
              </a:rPr>
              <a:t>СОБОЙ</a:t>
            </a:r>
            <a:r>
              <a:rPr lang="ru-RU" sz="2600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2600" b="1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ГЕРОИЗМ</a:t>
            </a:r>
            <a:endParaRPr lang="ru-RU" sz="2600" b="1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БЕССТРАШИЕ</a:t>
            </a:r>
            <a:endParaRPr lang="ru-RU" sz="2600" b="1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СЛАБОСТЬ</a:t>
            </a:r>
            <a:endParaRPr lang="ru-RU" sz="2600" b="1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МУЖЕСТВО</a:t>
            </a:r>
            <a:endParaRPr lang="ru-RU" sz="2600" b="1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ru-RU" sz="2600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(вы должны выбрать и наклеить на лучики звезды слова с качествами, которыми обладали наши герои)</a:t>
            </a:r>
            <a:endParaRPr lang="ru-RU" sz="2600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sz="2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274638"/>
            <a:ext cx="3713616" cy="25782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Вы-маленькие патриоты нашей Родины!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787965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600" y="2924944"/>
            <a:ext cx="5364088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51520" y="4077072"/>
            <a:ext cx="3096344" cy="18251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Наше время</a:t>
            </a:r>
            <a:endParaRPr lang="ru-RU" sz="4000" b="1" dirty="0" smtClean="0"/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СВО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305" y="1447800"/>
            <a:ext cx="7588885" cy="3248660"/>
          </a:xfrm>
        </p:spPr>
        <p:txBody>
          <a:bodyPr>
            <a:normAutofit/>
          </a:bodyPr>
          <a:lstStyle/>
          <a:p>
            <a:pPr marL="82550" indent="0">
              <a:buNone/>
            </a:pPr>
            <a:r>
              <a:rPr lang="ru-RU" sz="4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1.Перечитать рассказ «</a:t>
            </a:r>
            <a:r>
              <a:rPr lang="ru-RU" sz="48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ялике»(всем)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>
              <a:buNone/>
            </a:pP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2.Нарисовать </a:t>
            </a: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иллюстрацию к 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любимому фрагменту.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051720" y="1238319"/>
            <a:ext cx="6048672" cy="28161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0" numCol="1" anchor="ctr" anchorCtr="0" compatLnSpc="1"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6000" b="1" smtClean="0"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Times New Roman" panose="02020603050405020304" pitchFamily="18" charset="0"/>
              </a:rPr>
              <a:t>РЕБЯТА, </a:t>
            </a:r>
            <a:r>
              <a:rPr lang="ru-RU" sz="6000" b="1" dirty="0" smtClean="0"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Times New Roman" panose="02020603050405020304" pitchFamily="18" charset="0"/>
              </a:rPr>
              <a:t>СПАСИБО ЗА УРОК!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tvardovskiy_rasskaz_tankista._fonohrestomatiy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35608" y="28977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0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21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Изображение 7" descr="360_F_201275113_voocXW3Rxj9CDuR6Hsi1mC0jitbaHEk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75615" y="-30480"/>
            <a:ext cx="9619615" cy="6889115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97760" y="548640"/>
            <a:ext cx="5961380" cy="275463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«Дети на войне» в рассказе Л. И. Пантелеева «На ялике</a:t>
            </a:r>
            <a:r>
              <a:rPr lang="ru-RU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4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14" y="3500627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293" y="3357183"/>
            <a:ext cx="3487952" cy="25975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br>
              <a:rPr lang="ru-RU" sz="4400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Восстановить </a:t>
            </a:r>
            <a:r>
              <a:rPr lang="ru-RU" sz="4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исторические </a:t>
            </a:r>
            <a:r>
              <a:rPr lang="ru-RU" sz="4400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события(</a:t>
            </a:r>
            <a:r>
              <a:rPr lang="ru-RU" sz="4400" b="1" dirty="0" err="1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самороверка</a:t>
            </a:r>
            <a:r>
              <a:rPr lang="ru-RU" sz="4400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ru-RU" sz="3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321310" y="1700810"/>
          <a:ext cx="8715375" cy="50406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71950"/>
                <a:gridCol w="4543114"/>
              </a:tblGrid>
              <a:tr h="1008112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1941 год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80- </a:t>
                      </a: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</a:rPr>
                        <a:t>летие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 снятия блокады Ленинграда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08112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27 января 2024 года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</a:rPr>
                        <a:t>Окончание Великой Отечественной Войны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08112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1945 год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</a:rPr>
                        <a:t>Начало Великой Отечественной Войны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08112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8 февраля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Какого числа празднуем День победы?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08112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9 Мая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День памяти юного героя – антифашиста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3491880" y="2420890"/>
            <a:ext cx="1468439" cy="1800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3491880" y="2420890"/>
            <a:ext cx="1296144" cy="9001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203848" y="3276855"/>
            <a:ext cx="1756471" cy="1088249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3491880" y="5221069"/>
            <a:ext cx="1504603" cy="1066547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3203848" y="5221070"/>
            <a:ext cx="1792635" cy="1232266"/>
          </a:xfrm>
          <a:prstGeom prst="straightConnector1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eduportal44.ru/Kostroma_EDU/ds_25/DocLib1/img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9044" y="285728"/>
            <a:ext cx="7752111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97808007_klev-club-p-arti-pioneri-geroi-6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7956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50"/>
            <a:ext cx="9144000" cy="6858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05" y="44450"/>
            <a:ext cx="8277860" cy="6858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785794"/>
            <a:ext cx="6912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85918" y="500042"/>
            <a:ext cx="66247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857233"/>
            <a:ext cx="64294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ЯЛИК - небольшая гребная лодка, шлюпка, преимущественно двухвесельная.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 descr="https://cdn.fishki.net/upload/users/2015/08/19/7399/6c81eb20240754df4d3db732e97875df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840582"/>
            <a:ext cx="6858048" cy="451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1579</Words>
  <Application>WPS Presentation</Application>
  <PresentationFormat>Экран (4:3)</PresentationFormat>
  <Paragraphs>90</Paragraphs>
  <Slides>16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SimSun</vt:lpstr>
      <vt:lpstr>Wingdings</vt:lpstr>
      <vt:lpstr>Wingdings 2</vt:lpstr>
      <vt:lpstr>Verdana</vt:lpstr>
      <vt:lpstr>Times New Roman</vt:lpstr>
      <vt:lpstr>Calibri</vt:lpstr>
      <vt:lpstr>Gill Sans MT</vt:lpstr>
      <vt:lpstr>Microsoft YaHei</vt:lpstr>
      <vt:lpstr>Arial Unicode MS</vt:lpstr>
      <vt:lpstr>Corbel</vt:lpstr>
      <vt:lpstr>Arial Unicode MS</vt:lpstr>
      <vt:lpstr>Default Design</vt:lpstr>
      <vt:lpstr>PowerPoint 演示文稿</vt:lpstr>
      <vt:lpstr>PowerPoint 演示文稿</vt:lpstr>
      <vt:lpstr>PowerPoint 演示文稿</vt:lpstr>
      <vt:lpstr> Восстановить исторические события(самороверка)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Перечитайте абзац и впишите пропущенные слова. Составьте портрет героя. (работа в группах) </vt:lpstr>
      <vt:lpstr>Проверьте </vt:lpstr>
      <vt:lpstr>Создай звезду герою</vt:lpstr>
      <vt:lpstr>Вы-маленькие патриоты нашей Родины!</vt:lpstr>
      <vt:lpstr>Домашнее задание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126</cp:revision>
  <dcterms:created xsi:type="dcterms:W3CDTF">2014-11-29T10:28:00Z</dcterms:created>
  <dcterms:modified xsi:type="dcterms:W3CDTF">2024-11-10T17:04:51Z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F1D4862B259F475FBCD9B064FD84A95A_13</vt:lpwstr>
  </property>
  <property fmtid="{D5CDD505-2E9C-101B-9397-08002B2CF9AE}" pid="3" name="KSOProductBuildVer">
    <vt:lpwstr>1049-12.2.0.18607</vt:lpwstr>
  </property>
</Properties>
</file>