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"/>
  </p:notesMasterIdLst>
  <p:sldIdLst>
    <p:sldId id="259" r:id="rId2"/>
    <p:sldId id="262" r:id="rId3"/>
    <p:sldId id="258" r:id="rId4"/>
  </p:sldIdLst>
  <p:sldSz cx="12192000" cy="6858000"/>
  <p:notesSz cx="6858000" cy="9144000"/>
  <p:embeddedFontLst>
    <p:embeddedFont>
      <p:font typeface="Segoe Print" pitchFamily="2" charset="0"/>
      <p:regular r:id="rId6"/>
      <p:bold r:id="rId7"/>
    </p:embeddedFont>
    <p:embeddedFont>
      <p:font typeface="Patrick Hand" charset="0"/>
      <p:regular r:id="rId8"/>
    </p:embeddedFont>
    <p:embeddedFont>
      <p:font typeface="Barlow Condensed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4" d="100"/>
          <a:sy n="84" d="100"/>
        </p:scale>
        <p:origin x="-595" y="-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26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65a5c374d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65a5c374d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5a5c374d8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5a5c374d8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5a5c374d8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26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5a5c374d8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"/>
          <p:cNvSpPr/>
          <p:nvPr/>
        </p:nvSpPr>
        <p:spPr>
          <a:xfrm>
            <a:off x="1873732" y="741010"/>
            <a:ext cx="9936300" cy="5522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77800" dir="2700000" algn="tl" rotWithShape="0">
              <a:srgbClr val="B2B2B2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51" name="Google Shape;51;p3"/>
          <p:cNvSpPr txBox="1">
            <a:spLocks noGrp="1"/>
          </p:cNvSpPr>
          <p:nvPr>
            <p:ph type="title"/>
          </p:nvPr>
        </p:nvSpPr>
        <p:spPr>
          <a:xfrm>
            <a:off x="2357375" y="2867800"/>
            <a:ext cx="8939400" cy="11223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52" name="Google Shape;52;p3"/>
          <p:cNvSpPr txBox="1">
            <a:spLocks noGrp="1"/>
          </p:cNvSpPr>
          <p:nvPr>
            <p:ph type="sldNum" idx="12"/>
          </p:nvPr>
        </p:nvSpPr>
        <p:spPr>
          <a:xfrm>
            <a:off x="11296726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GB"/>
          </a:p>
        </p:txBody>
      </p:sp>
      <p:sp>
        <p:nvSpPr>
          <p:cNvPr id="53" name="Google Shape;53;p3"/>
          <p:cNvSpPr/>
          <p:nvPr/>
        </p:nvSpPr>
        <p:spPr>
          <a:xfrm rot="585980">
            <a:off x="477915" y="1503847"/>
            <a:ext cx="399692" cy="3984304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54" name="Google Shape;54;p3"/>
          <p:cNvGrpSpPr/>
          <p:nvPr/>
        </p:nvGrpSpPr>
        <p:grpSpPr>
          <a:xfrm rot="554120">
            <a:off x="429613" y="1591611"/>
            <a:ext cx="329642" cy="3760115"/>
            <a:chOff x="3015702" y="1986247"/>
            <a:chExt cx="329621" cy="3759877"/>
          </a:xfrm>
        </p:grpSpPr>
        <p:sp>
          <p:nvSpPr>
            <p:cNvPr id="55" name="Google Shape;55;p3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59" name="Google Shape;59;p3"/>
          <p:cNvGrpSpPr/>
          <p:nvPr/>
        </p:nvGrpSpPr>
        <p:grpSpPr>
          <a:xfrm rot="554120">
            <a:off x="667622" y="1297999"/>
            <a:ext cx="429927" cy="1276948"/>
            <a:chOff x="2997536" y="1684476"/>
            <a:chExt cx="429900" cy="1276867"/>
          </a:xfrm>
        </p:grpSpPr>
        <p:sp>
          <p:nvSpPr>
            <p:cNvPr id="60" name="Google Shape;60;p3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63" name="Google Shape;63;p3"/>
          <p:cNvSpPr/>
          <p:nvPr/>
        </p:nvSpPr>
        <p:spPr>
          <a:xfrm rot="552304">
            <a:off x="592872" y="2600420"/>
            <a:ext cx="230671" cy="3996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64" name="Google Shape;64;p3"/>
          <p:cNvSpPr txBox="1"/>
          <p:nvPr/>
        </p:nvSpPr>
        <p:spPr>
          <a:xfrm rot="5953748">
            <a:off x="-941" y="3523762"/>
            <a:ext cx="1114832" cy="338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COLORS</a:t>
            </a:r>
          </a:p>
        </p:txBody>
      </p:sp>
      <p:sp>
        <p:nvSpPr>
          <p:cNvPr id="65" name="Google Shape;65;p3"/>
          <p:cNvSpPr/>
          <p:nvPr/>
        </p:nvSpPr>
        <p:spPr>
          <a:xfrm rot="585980">
            <a:off x="1062323" y="2094221"/>
            <a:ext cx="399692" cy="3984304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66" name="Google Shape;66;p3"/>
          <p:cNvGrpSpPr/>
          <p:nvPr/>
        </p:nvGrpSpPr>
        <p:grpSpPr>
          <a:xfrm rot="554120">
            <a:off x="1014021" y="2181984"/>
            <a:ext cx="329642" cy="3760115"/>
            <a:chOff x="3015702" y="1986247"/>
            <a:chExt cx="329621" cy="3759877"/>
          </a:xfrm>
        </p:grpSpPr>
        <p:sp>
          <p:nvSpPr>
            <p:cNvPr id="67" name="Google Shape;67;p3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8" name="Google Shape;68;p3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69" name="Google Shape;69;p3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0" name="Google Shape;70;p3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71" name="Google Shape;71;p3"/>
          <p:cNvGrpSpPr/>
          <p:nvPr/>
        </p:nvGrpSpPr>
        <p:grpSpPr>
          <a:xfrm rot="554120">
            <a:off x="1252030" y="1888372"/>
            <a:ext cx="429927" cy="1276948"/>
            <a:chOff x="2997536" y="1684476"/>
            <a:chExt cx="429900" cy="1276867"/>
          </a:xfrm>
        </p:grpSpPr>
        <p:sp>
          <p:nvSpPr>
            <p:cNvPr id="72" name="Google Shape;72;p3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75" name="Google Shape;75;p3"/>
          <p:cNvSpPr/>
          <p:nvPr/>
        </p:nvSpPr>
        <p:spPr>
          <a:xfrm rot="552304">
            <a:off x="1177279" y="3190793"/>
            <a:ext cx="230671" cy="39969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76" name="Google Shape;76;p3"/>
          <p:cNvSpPr txBox="1"/>
          <p:nvPr/>
        </p:nvSpPr>
        <p:spPr>
          <a:xfrm rot="5954415">
            <a:off x="565694" y="4129138"/>
            <a:ext cx="1145261" cy="338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BLACK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ONE_COLUMN_TEXT_1">
    <p:bg>
      <p:bgPr>
        <a:solidFill>
          <a:schemeClr val="accent6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"/>
          <p:cNvSpPr/>
          <p:nvPr/>
        </p:nvSpPr>
        <p:spPr>
          <a:xfrm>
            <a:off x="384382" y="688485"/>
            <a:ext cx="9936300" cy="5522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77800" dir="2700000" algn="tl" rotWithShape="0">
              <a:srgbClr val="B2B2B2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190" name="Google Shape;190;p7"/>
          <p:cNvSpPr/>
          <p:nvPr/>
        </p:nvSpPr>
        <p:spPr>
          <a:xfrm rot="-400932">
            <a:off x="10834501" y="2186051"/>
            <a:ext cx="399615" cy="398458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191" name="Google Shape;191;p7"/>
          <p:cNvGrpSpPr/>
          <p:nvPr/>
        </p:nvGrpSpPr>
        <p:grpSpPr>
          <a:xfrm rot="-432916">
            <a:off x="10782463" y="2298464"/>
            <a:ext cx="329627" cy="3759948"/>
            <a:chOff x="3015702" y="1986247"/>
            <a:chExt cx="329621" cy="3759877"/>
          </a:xfrm>
        </p:grpSpPr>
        <p:sp>
          <p:nvSpPr>
            <p:cNvPr id="192" name="Google Shape;192;p7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196" name="Google Shape;196;p7"/>
          <p:cNvGrpSpPr/>
          <p:nvPr/>
        </p:nvGrpSpPr>
        <p:grpSpPr>
          <a:xfrm rot="-432916">
            <a:off x="10573936" y="1986108"/>
            <a:ext cx="429908" cy="1276891"/>
            <a:chOff x="2997536" y="1684476"/>
            <a:chExt cx="429900" cy="1276867"/>
          </a:xfrm>
        </p:grpSpPr>
        <p:sp>
          <p:nvSpPr>
            <p:cNvPr id="197" name="Google Shape;197;p7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8" name="Google Shape;198;p7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199" name="Google Shape;199;p7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00" name="Google Shape;200;p7"/>
          <p:cNvSpPr/>
          <p:nvPr/>
        </p:nvSpPr>
        <p:spPr>
          <a:xfrm rot="-434708">
            <a:off x="10751166" y="3302469"/>
            <a:ext cx="230742" cy="39975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01" name="Google Shape;201;p7"/>
          <p:cNvSpPr txBox="1"/>
          <p:nvPr/>
        </p:nvSpPr>
        <p:spPr>
          <a:xfrm rot="4967100">
            <a:off x="10396377" y="4255130"/>
            <a:ext cx="1160892" cy="338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COLORS</a:t>
            </a:r>
          </a:p>
        </p:txBody>
      </p:sp>
      <p:sp>
        <p:nvSpPr>
          <p:cNvPr id="202" name="Google Shape;202;p7"/>
          <p:cNvSpPr/>
          <p:nvPr/>
        </p:nvSpPr>
        <p:spPr>
          <a:xfrm rot="-400932">
            <a:off x="11562189" y="2586731"/>
            <a:ext cx="399615" cy="3984580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03" name="Google Shape;203;p7"/>
          <p:cNvGrpSpPr/>
          <p:nvPr/>
        </p:nvGrpSpPr>
        <p:grpSpPr>
          <a:xfrm rot="-432916">
            <a:off x="11510151" y="2699143"/>
            <a:ext cx="329627" cy="3759948"/>
            <a:chOff x="3015702" y="1986247"/>
            <a:chExt cx="329621" cy="3759877"/>
          </a:xfrm>
        </p:grpSpPr>
        <p:sp>
          <p:nvSpPr>
            <p:cNvPr id="204" name="Google Shape;204;p7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5" name="Google Shape;205;p7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6" name="Google Shape;206;p7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07" name="Google Shape;207;p7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08" name="Google Shape;208;p7"/>
          <p:cNvGrpSpPr/>
          <p:nvPr/>
        </p:nvGrpSpPr>
        <p:grpSpPr>
          <a:xfrm rot="-432916">
            <a:off x="11301623" y="2386787"/>
            <a:ext cx="429908" cy="1276891"/>
            <a:chOff x="2997536" y="1684476"/>
            <a:chExt cx="429900" cy="1276867"/>
          </a:xfrm>
        </p:grpSpPr>
        <p:sp>
          <p:nvSpPr>
            <p:cNvPr id="209" name="Google Shape;209;p7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0" name="Google Shape;210;p7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11" name="Google Shape;211;p7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12" name="Google Shape;212;p7"/>
          <p:cNvSpPr/>
          <p:nvPr/>
        </p:nvSpPr>
        <p:spPr>
          <a:xfrm rot="-434708">
            <a:off x="11478853" y="3703148"/>
            <a:ext cx="230742" cy="399752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13" name="Google Shape;213;p7"/>
          <p:cNvSpPr txBox="1"/>
          <p:nvPr/>
        </p:nvSpPr>
        <p:spPr>
          <a:xfrm rot="4967020">
            <a:off x="11131465" y="4647404"/>
            <a:ext cx="1143961" cy="338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BLACK</a:t>
            </a:r>
          </a:p>
        </p:txBody>
      </p:sp>
      <p:sp>
        <p:nvSpPr>
          <p:cNvPr id="214" name="Google Shape;214;p7"/>
          <p:cNvSpPr txBox="1">
            <a:spLocks noGrp="1"/>
          </p:cNvSpPr>
          <p:nvPr>
            <p:ph type="title"/>
          </p:nvPr>
        </p:nvSpPr>
        <p:spPr>
          <a:xfrm>
            <a:off x="1991351" y="1051100"/>
            <a:ext cx="7614900" cy="10077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215" name="Google Shape;215;p7"/>
          <p:cNvSpPr txBox="1">
            <a:spLocks noGrp="1"/>
          </p:cNvSpPr>
          <p:nvPr>
            <p:ph type="body" idx="1"/>
          </p:nvPr>
        </p:nvSpPr>
        <p:spPr>
          <a:xfrm>
            <a:off x="1991350" y="2491900"/>
            <a:ext cx="6956400" cy="3054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93700" rtl="0">
              <a:spcBef>
                <a:spcPts val="0"/>
              </a:spcBef>
              <a:spcAft>
                <a:spcPts val="0"/>
              </a:spcAft>
              <a:buSzPts val="2600"/>
              <a:buChar char="●"/>
              <a:defRPr/>
            </a:lvl1pPr>
            <a:lvl2pPr marL="914400" lvl="1" indent="-393700" rtl="0">
              <a:spcBef>
                <a:spcPts val="2100"/>
              </a:spcBef>
              <a:spcAft>
                <a:spcPts val="0"/>
              </a:spcAft>
              <a:buSzPts val="2600"/>
              <a:buChar char="○"/>
              <a:defRPr/>
            </a:lvl2pPr>
            <a:lvl3pPr marL="1371600" lvl="2" indent="-393700" rtl="0">
              <a:spcBef>
                <a:spcPts val="2100"/>
              </a:spcBef>
              <a:spcAft>
                <a:spcPts val="0"/>
              </a:spcAft>
              <a:buSzPts val="2600"/>
              <a:buChar char="■"/>
              <a:defRPr/>
            </a:lvl3pPr>
            <a:lvl4pPr marL="1828800" lvl="3" indent="-393700" rtl="0">
              <a:spcBef>
                <a:spcPts val="2100"/>
              </a:spcBef>
              <a:spcAft>
                <a:spcPts val="0"/>
              </a:spcAft>
              <a:buSzPts val="2600"/>
              <a:buChar char="●"/>
              <a:defRPr/>
            </a:lvl4pPr>
            <a:lvl5pPr marL="2286000" lvl="4" indent="-393700" rtl="0">
              <a:spcBef>
                <a:spcPts val="2100"/>
              </a:spcBef>
              <a:spcAft>
                <a:spcPts val="0"/>
              </a:spcAft>
              <a:buSzPts val="2600"/>
              <a:buChar char="○"/>
              <a:defRPr/>
            </a:lvl5pPr>
            <a:lvl6pPr marL="2743200" lvl="5" indent="-393700" rtl="0">
              <a:spcBef>
                <a:spcPts val="2100"/>
              </a:spcBef>
              <a:spcAft>
                <a:spcPts val="0"/>
              </a:spcAft>
              <a:buSzPts val="2600"/>
              <a:buChar char="■"/>
              <a:defRPr/>
            </a:lvl6pPr>
            <a:lvl7pPr marL="3200400" lvl="6" indent="-393700" rtl="0">
              <a:spcBef>
                <a:spcPts val="2100"/>
              </a:spcBef>
              <a:spcAft>
                <a:spcPts val="0"/>
              </a:spcAft>
              <a:buSzPts val="2600"/>
              <a:buChar char="●"/>
              <a:defRPr/>
            </a:lvl7pPr>
            <a:lvl8pPr marL="3657600" lvl="7" indent="-393700" rtl="0">
              <a:spcBef>
                <a:spcPts val="2100"/>
              </a:spcBef>
              <a:spcAft>
                <a:spcPts val="0"/>
              </a:spcAft>
              <a:buSzPts val="2600"/>
              <a:buChar char="○"/>
              <a:defRPr/>
            </a:lvl8pPr>
            <a:lvl9pPr marL="4114800" lvl="8" indent="-393700" rtl="0">
              <a:spcBef>
                <a:spcPts val="2100"/>
              </a:spcBef>
              <a:spcAft>
                <a:spcPts val="2100"/>
              </a:spcAft>
              <a:buSzPts val="2600"/>
              <a:buChar char="■"/>
              <a:defRPr/>
            </a:lvl9pPr>
          </a:lstStyle>
          <a:p>
            <a:endParaRPr/>
          </a:p>
        </p:txBody>
      </p:sp>
      <p:sp>
        <p:nvSpPr>
          <p:cNvPr id="216" name="Google Shape;216;p7"/>
          <p:cNvSpPr txBox="1">
            <a:spLocks noGrp="1"/>
          </p:cNvSpPr>
          <p:nvPr>
            <p:ph type="sldNum" idx="12"/>
          </p:nvPr>
        </p:nvSpPr>
        <p:spPr>
          <a:xfrm>
            <a:off x="11296726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Title">
  <p:cSld name="BLANK_3">
    <p:bg>
      <p:bgPr>
        <a:solidFill>
          <a:schemeClr val="lt1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0"/>
          <p:cNvSpPr/>
          <p:nvPr/>
        </p:nvSpPr>
        <p:spPr>
          <a:xfrm>
            <a:off x="384374" y="688475"/>
            <a:ext cx="10997100" cy="55227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dist="177800" dir="2700000" algn="tl" rotWithShape="0">
              <a:srgbClr val="B2B2B2"/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78" name="Google Shape;278;p10"/>
          <p:cNvSpPr/>
          <p:nvPr/>
        </p:nvSpPr>
        <p:spPr>
          <a:xfrm rot="317976">
            <a:off x="814248" y="1593820"/>
            <a:ext cx="399508" cy="3984595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79" name="Google Shape;279;p10"/>
          <p:cNvGrpSpPr/>
          <p:nvPr/>
        </p:nvGrpSpPr>
        <p:grpSpPr>
          <a:xfrm rot="285647">
            <a:off x="764433" y="1688095"/>
            <a:ext cx="329638" cy="3760066"/>
            <a:chOff x="3015702" y="1986247"/>
            <a:chExt cx="329621" cy="3759877"/>
          </a:xfrm>
        </p:grpSpPr>
        <p:sp>
          <p:nvSpPr>
            <p:cNvPr id="280" name="Google Shape;280;p10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1" name="Google Shape;281;p10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2" name="Google Shape;282;p10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3" name="Google Shape;283;p10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84" name="Google Shape;284;p10"/>
          <p:cNvGrpSpPr/>
          <p:nvPr/>
        </p:nvGrpSpPr>
        <p:grpSpPr>
          <a:xfrm rot="285647">
            <a:off x="881793" y="1376686"/>
            <a:ext cx="429922" cy="1276931"/>
            <a:chOff x="2997536" y="1684476"/>
            <a:chExt cx="429900" cy="1276867"/>
          </a:xfrm>
        </p:grpSpPr>
        <p:sp>
          <p:nvSpPr>
            <p:cNvPr id="285" name="Google Shape;285;p10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6" name="Google Shape;286;p10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87" name="Google Shape;287;p10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288" name="Google Shape;288;p10"/>
          <p:cNvSpPr/>
          <p:nvPr/>
        </p:nvSpPr>
        <p:spPr>
          <a:xfrm rot="281738">
            <a:off x="874937" y="2690067"/>
            <a:ext cx="230875" cy="399789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289" name="Google Shape;289;p10"/>
          <p:cNvSpPr txBox="1"/>
          <p:nvPr/>
        </p:nvSpPr>
        <p:spPr>
          <a:xfrm rot="5686853">
            <a:off x="327183" y="3644614"/>
            <a:ext cx="1159033" cy="338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COLORS</a:t>
            </a:r>
          </a:p>
        </p:txBody>
      </p:sp>
      <p:sp>
        <p:nvSpPr>
          <p:cNvPr id="290" name="Google Shape;290;p10"/>
          <p:cNvSpPr/>
          <p:nvPr/>
        </p:nvSpPr>
        <p:spPr>
          <a:xfrm rot="317976">
            <a:off x="1442928" y="2136807"/>
            <a:ext cx="399508" cy="3984595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grpSp>
        <p:nvGrpSpPr>
          <p:cNvPr id="291" name="Google Shape;291;p10"/>
          <p:cNvGrpSpPr/>
          <p:nvPr/>
        </p:nvGrpSpPr>
        <p:grpSpPr>
          <a:xfrm rot="285647">
            <a:off x="1393113" y="2231082"/>
            <a:ext cx="329638" cy="3760066"/>
            <a:chOff x="3015702" y="1986247"/>
            <a:chExt cx="329621" cy="3759877"/>
          </a:xfrm>
        </p:grpSpPr>
        <p:sp>
          <p:nvSpPr>
            <p:cNvPr id="292" name="Google Shape;292;p10"/>
            <p:cNvSpPr/>
            <p:nvPr/>
          </p:nvSpPr>
          <p:spPr>
            <a:xfrm>
              <a:off x="3015702" y="2864310"/>
              <a:ext cx="327000" cy="18408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3" name="Google Shape;293;p10"/>
            <p:cNvSpPr/>
            <p:nvPr/>
          </p:nvSpPr>
          <p:spPr>
            <a:xfrm>
              <a:off x="3016712" y="4736509"/>
              <a:ext cx="326100" cy="9072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4" name="Google Shape;294;p10"/>
            <p:cNvSpPr/>
            <p:nvPr/>
          </p:nvSpPr>
          <p:spPr>
            <a:xfrm>
              <a:off x="3035887" y="5674124"/>
              <a:ext cx="288000" cy="720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5" name="Google Shape;295;p10"/>
            <p:cNvSpPr/>
            <p:nvPr/>
          </p:nvSpPr>
          <p:spPr>
            <a:xfrm>
              <a:off x="3017723" y="1986247"/>
              <a:ext cx="327600" cy="848700"/>
            </a:xfrm>
            <a:prstGeom prst="rect">
              <a:avLst/>
            </a:pr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grpSp>
        <p:nvGrpSpPr>
          <p:cNvPr id="296" name="Google Shape;296;p10"/>
          <p:cNvGrpSpPr/>
          <p:nvPr/>
        </p:nvGrpSpPr>
        <p:grpSpPr>
          <a:xfrm rot="285647">
            <a:off x="1510472" y="1919672"/>
            <a:ext cx="429922" cy="1276931"/>
            <a:chOff x="2997536" y="1684476"/>
            <a:chExt cx="429900" cy="1276867"/>
          </a:xfrm>
        </p:grpSpPr>
        <p:sp>
          <p:nvSpPr>
            <p:cNvPr id="297" name="Google Shape;297;p10"/>
            <p:cNvSpPr/>
            <p:nvPr/>
          </p:nvSpPr>
          <p:spPr>
            <a:xfrm>
              <a:off x="2997536" y="1768245"/>
              <a:ext cx="429900" cy="193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8" name="Google Shape;298;p10"/>
            <p:cNvSpPr/>
            <p:nvPr/>
          </p:nvSpPr>
          <p:spPr>
            <a:xfrm>
              <a:off x="3095436" y="1684476"/>
              <a:ext cx="229200" cy="89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  <p:sp>
          <p:nvSpPr>
            <p:cNvPr id="299" name="Google Shape;299;p10"/>
            <p:cNvSpPr/>
            <p:nvPr/>
          </p:nvSpPr>
          <p:spPr>
            <a:xfrm>
              <a:off x="3337660" y="1920643"/>
              <a:ext cx="89700" cy="1040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FFFFFF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endParaRPr>
            </a:p>
          </p:txBody>
        </p:sp>
      </p:grpSp>
      <p:sp>
        <p:nvSpPr>
          <p:cNvPr id="300" name="Google Shape;300;p10"/>
          <p:cNvSpPr/>
          <p:nvPr/>
        </p:nvSpPr>
        <p:spPr>
          <a:xfrm rot="281738">
            <a:off x="1503616" y="3233053"/>
            <a:ext cx="230875" cy="399789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  <p:sp>
        <p:nvSpPr>
          <p:cNvPr id="301" name="Google Shape;301;p10"/>
          <p:cNvSpPr txBox="1"/>
          <p:nvPr/>
        </p:nvSpPr>
        <p:spPr>
          <a:xfrm rot="5686576">
            <a:off x="970911" y="4173787"/>
            <a:ext cx="1131329" cy="338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1"/>
              <a:t>BLACK</a:t>
            </a:r>
          </a:p>
        </p:txBody>
      </p:sp>
      <p:sp>
        <p:nvSpPr>
          <p:cNvPr id="302" name="Google Shape;302;p10"/>
          <p:cNvSpPr txBox="1">
            <a:spLocks noGrp="1"/>
          </p:cNvSpPr>
          <p:nvPr>
            <p:ph type="sldNum" idx="12"/>
          </p:nvPr>
        </p:nvSpPr>
        <p:spPr>
          <a:xfrm>
            <a:off x="11296726" y="6217622"/>
            <a:ext cx="731700" cy="524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GB"/>
          </a:p>
        </p:txBody>
      </p:sp>
      <p:sp>
        <p:nvSpPr>
          <p:cNvPr id="303" name="Google Shape;303;p10"/>
          <p:cNvSpPr txBox="1">
            <a:spLocks noGrp="1"/>
          </p:cNvSpPr>
          <p:nvPr>
            <p:ph type="title"/>
          </p:nvPr>
        </p:nvSpPr>
        <p:spPr>
          <a:xfrm>
            <a:off x="2328800" y="1060950"/>
            <a:ext cx="8396400" cy="4736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2800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2800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2800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2800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2800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2800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2800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57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415604" y="263842"/>
            <a:ext cx="113610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Font typeface="Patrick Hand" panose="00000500000000000000"/>
              <a:buNone/>
              <a:defRPr sz="6000" b="1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415604" y="1536633"/>
            <a:ext cx="113610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937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Font typeface="Patrick Hand" panose="00000500000000000000"/>
              <a:buChar char="●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1pPr>
            <a:lvl2pPr marL="914400" lvl="1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○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2pPr>
            <a:lvl3pPr marL="1371600" lvl="2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■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3pPr>
            <a:lvl4pPr marL="1828800" lvl="3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●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4pPr>
            <a:lvl5pPr marL="2286000" lvl="4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○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5pPr>
            <a:lvl6pPr marL="2743200" lvl="5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■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6pPr>
            <a:lvl7pPr marL="3200400" lvl="6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●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7pPr>
            <a:lvl8pPr marL="3657600" lvl="7" indent="-39370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SzPts val="2600"/>
              <a:buFont typeface="Patrick Hand" panose="00000500000000000000"/>
              <a:buChar char="○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8pPr>
            <a:lvl9pPr marL="4114800" lvl="8" indent="-39370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SzPts val="2600"/>
              <a:buFont typeface="Patrick Hand" panose="00000500000000000000"/>
              <a:buChar char="■"/>
              <a:defRPr sz="2600">
                <a:latin typeface="Patrick Hand" panose="00000500000000000000"/>
                <a:ea typeface="Patrick Hand" panose="00000500000000000000"/>
                <a:cs typeface="Patrick Hand" panose="00000500000000000000"/>
                <a:sym typeface="Patrick Hand" panose="00000500000000000000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11296726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en-GB"/>
          </a:p>
        </p:txBody>
      </p:sp>
      <p:sp>
        <p:nvSpPr>
          <p:cNvPr id="10" name="Google Shape;10;p1"/>
          <p:cNvSpPr txBox="1"/>
          <p:nvPr/>
        </p:nvSpPr>
        <p:spPr>
          <a:xfrm rot="5400000">
            <a:off x="-588750" y="606942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rgbClr val="FFFFFF"/>
                </a:solidFill>
                <a:latin typeface="Barlow Condensed" panose="00000506000000000000"/>
                <a:ea typeface="Barlow Condensed" panose="00000506000000000000"/>
                <a:cs typeface="Barlow Condensed" panose="00000506000000000000"/>
                <a:sym typeface="Barlow Condensed" panose="00000506000000000000"/>
              </a:rPr>
              <a:t>SLIDESMANIA.COM</a:t>
            </a:r>
            <a:endParaRPr sz="1500">
              <a:solidFill>
                <a:srgbClr val="FFFFFF"/>
              </a:solidFill>
              <a:latin typeface="Barlow Condensed" panose="00000506000000000000"/>
              <a:ea typeface="Barlow Condensed" panose="00000506000000000000"/>
              <a:cs typeface="Barlow Condensed" panose="00000506000000000000"/>
              <a:sym typeface="Barlow Condensed" panose="0000050600000000000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7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5"/>
          <p:cNvSpPr txBox="1">
            <a:spLocks noGrp="1"/>
          </p:cNvSpPr>
          <p:nvPr>
            <p:ph type="title"/>
          </p:nvPr>
        </p:nvSpPr>
        <p:spPr>
          <a:xfrm>
            <a:off x="2509775" y="2200675"/>
            <a:ext cx="8939400" cy="2665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Реклама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–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самая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интересная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и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самая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трудная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форма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современной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>
                <a:latin typeface="Segoe Print" panose="02000600000000000000" charset="0"/>
                <a:cs typeface="Segoe Print" panose="02000600000000000000" charset="0"/>
              </a:rPr>
              <a:t>литературы</a:t>
            </a:r>
            <a:r>
              <a:rPr lang="en-US" altLang="ru-RU">
                <a:latin typeface="Segoe Print" panose="02000600000000000000" charset="0"/>
                <a:cs typeface="Segoe Print" panose="02000600000000000000" charset="0"/>
              </a:rPr>
              <a:t>.</a:t>
            </a:r>
            <a:br>
              <a:rPr lang="en-US" altLang="ru-RU">
                <a:latin typeface="Segoe Print" panose="02000600000000000000" charset="0"/>
                <a:cs typeface="Segoe Print" panose="02000600000000000000" charset="0"/>
              </a:rPr>
            </a:br>
            <a:r>
              <a:rPr lang="en-US" altLang="en-US" i="1">
                <a:latin typeface="Segoe Print" panose="02000600000000000000" charset="0"/>
                <a:cs typeface="Segoe Print" panose="02000600000000000000" charset="0"/>
              </a:rPr>
              <a:t>Олдос</a:t>
            </a:r>
            <a:r>
              <a:rPr lang="en-US" altLang="ru-RU" i="1">
                <a:latin typeface="Segoe Print" panose="02000600000000000000" charset="0"/>
                <a:cs typeface="Segoe Print" panose="02000600000000000000" charset="0"/>
              </a:rPr>
              <a:t> </a:t>
            </a:r>
            <a:r>
              <a:rPr lang="en-US" altLang="en-US" i="1">
                <a:latin typeface="Segoe Print" panose="02000600000000000000" charset="0"/>
                <a:cs typeface="Segoe Print" panose="02000600000000000000" charset="0"/>
              </a:rPr>
              <a:t>Хаксли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8"/>
          <p:cNvSpPr txBox="1">
            <a:spLocks noGrp="1"/>
          </p:cNvSpPr>
          <p:nvPr>
            <p:ph type="title"/>
          </p:nvPr>
        </p:nvSpPr>
        <p:spPr>
          <a:xfrm>
            <a:off x="2394585" y="1256030"/>
            <a:ext cx="8396605" cy="258318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ru-RU" sz="4800"/>
              <a:t>The</a:t>
            </a:r>
            <a:r>
              <a:rPr lang="en-US" altLang="en-US" sz="4800"/>
              <a:t> </a:t>
            </a:r>
            <a:r>
              <a:rPr lang="en-US" altLang="ru-RU" sz="4800"/>
              <a:t>advertisement</a:t>
            </a:r>
            <a:r>
              <a:rPr lang="en-US" altLang="en-US" sz="4800"/>
              <a:t> </a:t>
            </a:r>
            <a:r>
              <a:rPr lang="en-US" altLang="ru-RU" sz="4800"/>
              <a:t>is</a:t>
            </a:r>
            <a:r>
              <a:rPr lang="en-US" altLang="en-US" sz="4800"/>
              <a:t> </a:t>
            </a:r>
            <a:r>
              <a:rPr lang="en-US" altLang="ru-RU" sz="4800"/>
              <a:t>one of the most interesting</a:t>
            </a:r>
            <a:r>
              <a:rPr lang="en-US" altLang="en-US" sz="4800"/>
              <a:t> </a:t>
            </a:r>
            <a:r>
              <a:rPr lang="en-US" altLang="ru-RU" sz="4800"/>
              <a:t>and</a:t>
            </a:r>
            <a:r>
              <a:rPr lang="en-US" altLang="en-US" sz="4800"/>
              <a:t> </a:t>
            </a:r>
            <a:r>
              <a:rPr lang="en-US" altLang="ru-RU" sz="4800"/>
              <a:t>difficult of</a:t>
            </a:r>
            <a:r>
              <a:rPr lang="en-US" altLang="en-US" sz="4800"/>
              <a:t> </a:t>
            </a:r>
            <a:r>
              <a:rPr lang="en-US" altLang="ru-RU" sz="4800"/>
              <a:t>modern</a:t>
            </a:r>
            <a:r>
              <a:rPr lang="en-US" altLang="en-US" sz="4800"/>
              <a:t> </a:t>
            </a:r>
            <a:r>
              <a:rPr lang="en-US" altLang="ru-RU" sz="4800"/>
              <a:t>literary forms.</a:t>
            </a:r>
            <a:br>
              <a:rPr lang="en-US" altLang="ru-RU" sz="4800"/>
            </a:br>
            <a:r>
              <a:rPr lang="en-US" altLang="ru-RU" sz="4800" i="1"/>
              <a:t>Aldous Huxley</a:t>
            </a:r>
          </a:p>
        </p:txBody>
      </p:sp>
      <p:sp>
        <p:nvSpPr>
          <p:cNvPr id="359" name="Google Shape;359;p18"/>
          <p:cNvSpPr/>
          <p:nvPr/>
        </p:nvSpPr>
        <p:spPr>
          <a:xfrm>
            <a:off x="3746513" y="4216925"/>
            <a:ext cx="5560985" cy="419000"/>
          </a:xfrm>
          <a:custGeom>
            <a:avLst/>
            <a:gdLst/>
            <a:ahLst/>
            <a:cxnLst/>
            <a:rect l="l" t="t" r="r" b="b"/>
            <a:pathLst>
              <a:path w="260011" h="16760" extrusionOk="0">
                <a:moveTo>
                  <a:pt x="0" y="11079"/>
                </a:moveTo>
                <a:cubicBezTo>
                  <a:pt x="7210" y="6753"/>
                  <a:pt x="16204" y="6492"/>
                  <a:pt x="24472" y="4961"/>
                </a:cubicBezTo>
                <a:cubicBezTo>
                  <a:pt x="38995" y="2271"/>
                  <a:pt x="53858" y="1804"/>
                  <a:pt x="68608" y="1028"/>
                </a:cubicBezTo>
                <a:cubicBezTo>
                  <a:pt x="109509" y="-1125"/>
                  <a:pt x="150762" y="318"/>
                  <a:pt x="191403" y="5398"/>
                </a:cubicBezTo>
                <a:cubicBezTo>
                  <a:pt x="214405" y="8273"/>
                  <a:pt x="236830" y="16760"/>
                  <a:pt x="260011" y="16760"/>
                </a:cubicBezTo>
              </a:path>
            </a:pathLst>
          </a:custGeom>
          <a:noFill/>
          <a:ln w="762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rcRect l="427" t="9796" r="974" b="5279"/>
          <a:stretch>
            <a:fillRect/>
          </a:stretch>
        </p:blipFill>
        <p:spPr>
          <a:xfrm>
            <a:off x="541020" y="761365"/>
            <a:ext cx="9687560" cy="54940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165_Ogawa_Template_SlidesMania">
  <a:themeElements>
    <a:clrScheme name="Simple Light">
      <a:dk1>
        <a:srgbClr val="000000"/>
      </a:dk1>
      <a:lt1>
        <a:srgbClr val="76A5AF"/>
      </a:lt1>
      <a:dk2>
        <a:srgbClr val="000000"/>
      </a:dk2>
      <a:lt2>
        <a:srgbClr val="8E7CC3"/>
      </a:lt2>
      <a:accent1>
        <a:srgbClr val="6FA8DC"/>
      </a:accent1>
      <a:accent2>
        <a:srgbClr val="E69138"/>
      </a:accent2>
      <a:accent3>
        <a:srgbClr val="C27BA0"/>
      </a:accent3>
      <a:accent4>
        <a:srgbClr val="E06666"/>
      </a:accent4>
      <a:accent5>
        <a:srgbClr val="93C47D"/>
      </a:accent5>
      <a:accent6>
        <a:srgbClr val="FFD966"/>
      </a:accent6>
      <a:hlink>
        <a:srgbClr val="17171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Произвольный</PresentationFormat>
  <Paragraphs>2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Segoe Print</vt:lpstr>
      <vt:lpstr>Patrick Hand</vt:lpstr>
      <vt:lpstr>Barlow Condensed</vt:lpstr>
      <vt:lpstr>Calibri</vt:lpstr>
      <vt:lpstr>0165_Ogawa_Template_SlidesMania</vt:lpstr>
      <vt:lpstr>Реклама – самая интересная и самая трудная форма современной литературы. Олдос Хаксли</vt:lpstr>
      <vt:lpstr>The advertisement is one of the most interesting and difficult of modern literary forms. Aldous Huxley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Реклама – самая интересная и самая трудная форма современной литературы. Олдос Хаксли</dc:title>
  <dc:creator/>
  <cp:lastModifiedBy>Admin</cp:lastModifiedBy>
  <cp:revision>4</cp:revision>
  <dcterms:created xsi:type="dcterms:W3CDTF">2024-11-18T19:01:00Z</dcterms:created>
  <dcterms:modified xsi:type="dcterms:W3CDTF">2024-11-19T09:34:22Z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9FE6FA2C62D0469AB7CCB01F3DA075DF_13</vt:lpwstr>
  </property>
  <property fmtid="{D5CDD505-2E9C-101B-9397-08002B2CF9AE}" pid="3" name="KSOProductBuildVer">
    <vt:lpwstr>1049-12.2.0.18911</vt:lpwstr>
  </property>
</Properties>
</file>