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9" r:id="rId3"/>
    <p:sldId id="264" r:id="rId4"/>
    <p:sldId id="262" r:id="rId5"/>
    <p:sldId id="256" r:id="rId6"/>
    <p:sldId id="257" r:id="rId7"/>
    <p:sldId id="260" r:id="rId8"/>
    <p:sldId id="263" r:id="rId9"/>
    <p:sldId id="265" r:id="rId10"/>
    <p:sldId id="25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67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сб 11.01.25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сб 11.01.25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сб 11.01.25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сб 11.01.25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сб 11.01.25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сб 11.01.25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сб 11.01.25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сб 11.01.25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сб 11.01.25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сб 11.01.25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сб 11.01.25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сб 11.01.25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иана\Desktop\img12.jpg">
            <a:extLst>
              <a:ext uri="{FF2B5EF4-FFF2-40B4-BE49-F238E27FC236}">
                <a16:creationId xmlns:a16="http://schemas.microsoft.com/office/drawing/2014/main" id="{14A365DD-E471-2232-BF12-F7D0FCFE13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8737295" cy="41764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072523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D5A7833-AC68-6D61-DD11-F10EE8F52DF8}"/>
              </a:ext>
            </a:extLst>
          </p:cNvPr>
          <p:cNvSpPr/>
          <p:nvPr/>
        </p:nvSpPr>
        <p:spPr>
          <a:xfrm>
            <a:off x="1403648" y="1196752"/>
            <a:ext cx="714054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dirty="0">
                <a:ln/>
                <a:solidFill>
                  <a:schemeClr val="accent3"/>
                </a:solidFill>
              </a:rPr>
              <a:t>Спасибо за работу на уроке</a:t>
            </a:r>
            <a:endParaRPr lang="ru-RU" sz="4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93BEDED-F1FB-228C-5366-5F604C536E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636912"/>
            <a:ext cx="3867869" cy="31850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8626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mg.brodude.ru/ys99IqzMNfiqJ4XiJ-cI8T8VygxLecoUQudeLn-Cc7c/rs:fill:1200:1200:0/g:ce:0:0/c:0:0/aHR0cHM6Ly9icm9kdWRlLnJ1L3dwLWNvbnRlbnQvdXBsb2Fkcy8yMDIxLzEwLzMwL2Jyb2R1ZGUucnVfMzAuMDkuMjAyMV9qZ25vb1VsdjJYOGNCLnBuZ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68" y="404664"/>
            <a:ext cx="5041296" cy="41044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AA0975-ABB4-066E-0987-6458FA33B9FE}"/>
              </a:ext>
            </a:extLst>
          </p:cNvPr>
          <p:cNvSpPr txBox="1"/>
          <p:nvPr/>
        </p:nvSpPr>
        <p:spPr>
          <a:xfrm>
            <a:off x="5617380" y="2929587"/>
            <a:ext cx="3168352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III до нашей эры на острове Родос был построен маяк в виде огромной статуи Гелиоса. Колосс Родосский считался одним из семи чудес света, однако просуществовал всего 66 лет и рухнул во время землетрясения.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264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820F8C7-28F2-6615-0C3D-DAC1B5B2B4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6163" t="13885" r="16412" b="32665"/>
          <a:stretch/>
        </p:blipFill>
        <p:spPr>
          <a:xfrm>
            <a:off x="503549" y="532645"/>
            <a:ext cx="4435304" cy="309634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622CC4E-AF47-AF46-0890-4CBCE32B49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661" t="3774" r="9911" b="34109"/>
          <a:stretch/>
        </p:blipFill>
        <p:spPr>
          <a:xfrm>
            <a:off x="1907704" y="3425718"/>
            <a:ext cx="5544617" cy="30963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6F16CBE-DC56-0780-915D-CB9C48B03BE3}"/>
              </a:ext>
            </a:extLst>
          </p:cNvPr>
          <p:cNvSpPr txBox="1"/>
          <p:nvPr/>
        </p:nvSpPr>
        <p:spPr>
          <a:xfrm>
            <a:off x="5128852" y="188640"/>
            <a:ext cx="3511599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dirty="0"/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начале 20 века из нью-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йорского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порта вышла в открытый океан красавица яхта. Её владелец американский миллионер не пожалел денег, чтобы удивить свет. Серебристый корпус яхты из дорогого сплава и золотистые медные заклёпки. Но….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8396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2EE1C31-AAAB-82D1-4831-A107AB07BB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560" y="305548"/>
            <a:ext cx="8328673" cy="6246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42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otvet.imgsmail.ru/download/0a91adc502a8aa993f852f26a4aa767c_i-19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32656"/>
            <a:ext cx="3952875" cy="57150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a.d-cd.net/bsAAAgHS8-A-1920.jpg">
            <a:extLst>
              <a:ext uri="{FF2B5EF4-FFF2-40B4-BE49-F238E27FC236}">
                <a16:creationId xmlns:a16="http://schemas.microsoft.com/office/drawing/2014/main" id="{9FC63984-9241-8C5C-016D-4C94F61042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24" y="54419"/>
            <a:ext cx="3341517" cy="2160239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avatars.mds.yandex.net/i?id=e234beb68a08f38517d859fbe1077fd0_l-5673695-images-thumbs&amp;n=13">
            <a:extLst>
              <a:ext uri="{FF2B5EF4-FFF2-40B4-BE49-F238E27FC236}">
                <a16:creationId xmlns:a16="http://schemas.microsoft.com/office/drawing/2014/main" id="{2867CDDC-50C4-E9F2-894E-ACF0BCD6F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809" y="2387633"/>
            <a:ext cx="3240360" cy="217739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s://t-zinc.ru/assets/templates/upload/images/article/atmosphere-korozia.jpg">
            <a:extLst>
              <a:ext uri="{FF2B5EF4-FFF2-40B4-BE49-F238E27FC236}">
                <a16:creationId xmlns:a16="http://schemas.microsoft.com/office/drawing/2014/main" id="{153C4F6E-1A9A-A1D7-DA9B-644C5E11E0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27" y="4801895"/>
            <a:ext cx="4730053" cy="190289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18B4BAE-431D-5E55-1FBC-E14C2F647F2F}"/>
              </a:ext>
            </a:extLst>
          </p:cNvPr>
          <p:cNvSpPr/>
          <p:nvPr/>
        </p:nvSpPr>
        <p:spPr>
          <a:xfrm>
            <a:off x="5580112" y="6116003"/>
            <a:ext cx="311796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Кутубская</a:t>
            </a:r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колонна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21558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myslide.ru/documents_7/f31a6192cf1533e1902638c4f53c1e44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0648"/>
            <a:ext cx="7838759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715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t29.stpulscen.ru/images/product/256/014/312_b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542" y="936634"/>
            <a:ext cx="2880320" cy="2880321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i.vuzopedia.ru/storage/app/uploads/public/62c/ffc/24c/62cffc24cc3d3102422838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951368"/>
            <a:ext cx="4321535" cy="288032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tehno46.ru/wp-content/uploads/2023/11/6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248" y="4181052"/>
            <a:ext cx="4036269" cy="239653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08104" y="4221088"/>
            <a:ext cx="33123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Защитное покрытие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Плазменное покрытие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Электродуговая металлизация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E48E5F1-EFB9-BA0E-860C-4A03B3ED2159}"/>
              </a:ext>
            </a:extLst>
          </p:cNvPr>
          <p:cNvSpPr/>
          <p:nvPr/>
        </p:nvSpPr>
        <p:spPr>
          <a:xfrm>
            <a:off x="2360625" y="-34874"/>
            <a:ext cx="44227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dirty="0">
                <a:ln/>
                <a:solidFill>
                  <a:schemeClr val="accent3"/>
                </a:solidFill>
              </a:rPr>
              <a:t>Способы защиты</a:t>
            </a:r>
            <a:endParaRPr lang="ru-RU" sz="4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96125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7274A27-2E19-411B-404B-437AACF576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340768"/>
            <a:ext cx="5112568" cy="511256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D620C96-B5C2-4A21-A197-FA3E3CE119E5}"/>
              </a:ext>
            </a:extLst>
          </p:cNvPr>
          <p:cNvSpPr/>
          <p:nvPr/>
        </p:nvSpPr>
        <p:spPr>
          <a:xfrm>
            <a:off x="1652649" y="188640"/>
            <a:ext cx="663079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/>
                <a:solidFill>
                  <a:schemeClr val="accent3"/>
                </a:solidFill>
                <a:effectLst/>
              </a:rPr>
              <a:t>Химический эксперимент</a:t>
            </a:r>
          </a:p>
        </p:txBody>
      </p:sp>
    </p:spTree>
    <p:extLst>
      <p:ext uri="{BB962C8B-B14F-4D97-AF65-F5344CB8AC3E}">
        <p14:creationId xmlns:p14="http://schemas.microsoft.com/office/powerpoint/2010/main" val="2493241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.brodude.ru/ys99IqzMNfiqJ4XiJ-cI8T8VygxLecoUQudeLn-Cc7c/rs:fill:1200:1200:0/g:ce:0:0/c:0:0/aHR0cHM6Ly9icm9kdWRlLnJ1L3dwLWNvbnRlbnQvdXBsb2Fkcy8yMDIxLzEwLzMwL2Jyb2R1ZGUucnVfMzAuMDkuMjAyMV9qZ25vb1VsdjJYOGNCLnBuZw.jpg">
            <a:extLst>
              <a:ext uri="{FF2B5EF4-FFF2-40B4-BE49-F238E27FC236}">
                <a16:creationId xmlns:a16="http://schemas.microsoft.com/office/drawing/2014/main" id="{CFA29F79-4C30-C27C-6704-8B4CE16A3F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3714639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D9CF1BE-F298-A6B5-FC8D-3B431D870D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661" t="3774" r="9911" b="34109"/>
          <a:stretch/>
        </p:blipFill>
        <p:spPr>
          <a:xfrm>
            <a:off x="3218968" y="3284984"/>
            <a:ext cx="5544617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4909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114</TotalTime>
  <Words>94</Words>
  <Application>Microsoft Office PowerPoint</Application>
  <PresentationFormat>Экран (4:3)</PresentationFormat>
  <Paragraphs>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Corbel</vt:lpstr>
      <vt:lpstr>Gill Sans MT</vt:lpstr>
      <vt:lpstr>Times New Roman</vt:lpstr>
      <vt:lpstr>Verdana</vt:lpstr>
      <vt:lpstr>Wingdings 2</vt:lpstr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11</cp:revision>
  <dcterms:created xsi:type="dcterms:W3CDTF">2025-01-09T09:10:44Z</dcterms:created>
  <dcterms:modified xsi:type="dcterms:W3CDTF">2025-01-11T13:53:44Z</dcterms:modified>
</cp:coreProperties>
</file>