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E517D-CA70-478C-B04E-18279B0A1635}" type="datetimeFigureOut">
              <a:rPr lang="ru-RU" smtClean="0"/>
              <a:t>15.12.2024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D034-B703-4F8E-950E-1600DE827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415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E517D-CA70-478C-B04E-18279B0A1635}" type="datetimeFigureOut">
              <a:rPr lang="ru-RU" smtClean="0"/>
              <a:t>15.12.2024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D034-B703-4F8E-950E-1600DE827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7969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E517D-CA70-478C-B04E-18279B0A1635}" type="datetimeFigureOut">
              <a:rPr lang="ru-RU" smtClean="0"/>
              <a:t>15.12.2024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D034-B703-4F8E-950E-1600DE827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908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E517D-CA70-478C-B04E-18279B0A1635}" type="datetimeFigureOut">
              <a:rPr lang="ru-RU" smtClean="0"/>
              <a:t>15.12.2024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D034-B703-4F8E-950E-1600DE827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868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E517D-CA70-478C-B04E-18279B0A1635}" type="datetimeFigureOut">
              <a:rPr lang="ru-RU" smtClean="0"/>
              <a:t>15.12.2024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D034-B703-4F8E-950E-1600DE827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724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E517D-CA70-478C-B04E-18279B0A1635}" type="datetimeFigureOut">
              <a:rPr lang="ru-RU" smtClean="0"/>
              <a:t>15.12.2024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D034-B703-4F8E-950E-1600DE827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9568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E517D-CA70-478C-B04E-18279B0A1635}" type="datetimeFigureOut">
              <a:rPr lang="ru-RU" smtClean="0"/>
              <a:t>15.12.2024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D034-B703-4F8E-950E-1600DE827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791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E517D-CA70-478C-B04E-18279B0A1635}" type="datetimeFigureOut">
              <a:rPr lang="ru-RU" smtClean="0"/>
              <a:t>15.12.2024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D034-B703-4F8E-950E-1600DE827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9737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E517D-CA70-478C-B04E-18279B0A1635}" type="datetimeFigureOut">
              <a:rPr lang="ru-RU" smtClean="0"/>
              <a:t>15.12.2024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D034-B703-4F8E-950E-1600DE827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551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E517D-CA70-478C-B04E-18279B0A1635}" type="datetimeFigureOut">
              <a:rPr lang="ru-RU" smtClean="0"/>
              <a:t>15.12.2024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D034-B703-4F8E-950E-1600DE827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6215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E517D-CA70-478C-B04E-18279B0A1635}" type="datetimeFigureOut">
              <a:rPr lang="ru-RU" smtClean="0"/>
              <a:t>15.12.2024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D034-B703-4F8E-950E-1600DE827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215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BE517D-CA70-478C-B04E-18279B0A1635}" type="datetimeFigureOut">
              <a:rPr lang="ru-RU" smtClean="0"/>
              <a:t>15.12.2024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88D034-B703-4F8E-950E-1600DE827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268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>
                <a:latin typeface="Arial Black" panose="020B0A04020102020204" pitchFamily="34" charset="0"/>
              </a:rPr>
              <a:t>ТПЦ АО-</a:t>
            </a:r>
            <a:r>
              <a:rPr lang="ru-RU" smtClean="0">
                <a:latin typeface="Arial Black" panose="020B0A04020102020204" pitchFamily="34" charset="0"/>
              </a:rPr>
              <a:t/>
            </a:r>
            <a:br>
              <a:rPr lang="ru-RU" smtClean="0">
                <a:latin typeface="Arial Black" panose="020B0A04020102020204" pitchFamily="34" charset="0"/>
              </a:rPr>
            </a:br>
            <a:r>
              <a:rPr lang="ru-RU" smtClean="0">
                <a:latin typeface="Arial Black" panose="020B0A04020102020204" pitchFamily="34" charset="0"/>
              </a:rPr>
              <a:t>как </a:t>
            </a:r>
            <a:r>
              <a:rPr lang="ru-RU" dirty="0">
                <a:latin typeface="Arial Black" panose="020B0A04020102020204" pitchFamily="34" charset="0"/>
              </a:rPr>
              <a:t>географическая площадка черной металлургии.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566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8348797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6901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08720"/>
            <a:ext cx="9217023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5147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854952" cy="6480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54217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2</Words>
  <Application>Microsoft Office PowerPoint</Application>
  <PresentationFormat>Экран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ТПЦ АО- как географическая площадка черной металлургии.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5</cp:revision>
  <dcterms:created xsi:type="dcterms:W3CDTF">2024-12-15T11:48:26Z</dcterms:created>
  <dcterms:modified xsi:type="dcterms:W3CDTF">2024-12-15T17:02:51Z</dcterms:modified>
</cp:coreProperties>
</file>